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7" r:id="rId4"/>
    <p:sldId id="308" r:id="rId6"/>
    <p:sldId id="258" r:id="rId7"/>
    <p:sldId id="264" r:id="rId8"/>
    <p:sldId id="262" r:id="rId9"/>
    <p:sldId id="274" r:id="rId10"/>
    <p:sldId id="267" r:id="rId11"/>
    <p:sldId id="263" r:id="rId12"/>
    <p:sldId id="309" r:id="rId13"/>
    <p:sldId id="270" r:id="rId14"/>
    <p:sldId id="279" r:id="rId15"/>
    <p:sldId id="311" r:id="rId16"/>
    <p:sldId id="312" r:id="rId17"/>
    <p:sldId id="313" r:id="rId18"/>
    <p:sldId id="314" r:id="rId19"/>
    <p:sldId id="315" r:id="rId20"/>
    <p:sldId id="317" r:id="rId21"/>
    <p:sldId id="318" r:id="rId22"/>
    <p:sldId id="319" r:id="rId23"/>
    <p:sldId id="320" r:id="rId24"/>
    <p:sldId id="321" r:id="rId25"/>
    <p:sldId id="322" r:id="rId26"/>
    <p:sldId id="269" r:id="rId27"/>
    <p:sldId id="323" r:id="rId28"/>
    <p:sldId id="324" r:id="rId29"/>
    <p:sldId id="332" r:id="rId30"/>
    <p:sldId id="325" r:id="rId31"/>
    <p:sldId id="333" r:id="rId32"/>
    <p:sldId id="334" r:id="rId33"/>
    <p:sldId id="326" r:id="rId34"/>
    <p:sldId id="327" r:id="rId35"/>
    <p:sldId id="303" r:id="rId36"/>
    <p:sldId id="328" r:id="rId37"/>
    <p:sldId id="329" r:id="rId38"/>
    <p:sldId id="310" r:id="rId39"/>
    <p:sldId id="330" r:id="rId40"/>
    <p:sldId id="331" r:id="rId41"/>
    <p:sldId id="280" r:id="rId42"/>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54" userDrawn="1">
          <p15:clr>
            <a:srgbClr val="A4A3A4"/>
          </p15:clr>
        </p15:guide>
        <p15:guide id="3" orient="horz" pos="21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E0E0E0"/>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44" autoAdjust="0"/>
    <p:restoredTop sz="94660"/>
  </p:normalViewPr>
  <p:slideViewPr>
    <p:cSldViewPr snapToGrid="0" showGuides="1">
      <p:cViewPr varScale="1">
        <p:scale>
          <a:sx n="81" d="100"/>
          <a:sy n="81" d="100"/>
        </p:scale>
        <p:origin x="96" y="504"/>
      </p:cViewPr>
      <p:guideLst>
        <p:guide pos="3854"/>
        <p:guide orient="horz" pos="2172"/>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6" Type="http://schemas.openxmlformats.org/officeDocument/2006/relationships/tags" Target="tags/tag108.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07C3EF-B7CD-4F39-BCB9-D1C15F7CD72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37170E-50DC-463C-898B-44901D5ACC2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7170E-50DC-463C-898B-44901D5ACC2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9D539DB-82B6-4C29-B7A5-8BF08A0B324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222C13-F92E-40F2-B58C-8CF9669829B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9D539DB-82B6-4C29-B7A5-8BF08A0B324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222C13-F92E-40F2-B58C-8CF9669829B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9D539DB-82B6-4C29-B7A5-8BF08A0B324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222C13-F92E-40F2-B58C-8CF9669829B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9D539DB-82B6-4C29-B7A5-8BF08A0B324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222C13-F92E-40F2-B58C-8CF9669829B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9D539DB-82B6-4C29-B7A5-8BF08A0B324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222C13-F92E-40F2-B58C-8CF9669829B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9D539DB-82B6-4C29-B7A5-8BF08A0B324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222C13-F92E-40F2-B58C-8CF9669829B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9D539DB-82B6-4C29-B7A5-8BF08A0B324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222C13-F92E-40F2-B58C-8CF9669829B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79D539DB-82B6-4C29-B7A5-8BF08A0B324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A222C13-F92E-40F2-B58C-8CF9669829BE}" type="slidenum">
              <a:rPr lang="zh-CN" altLang="en-US" smtClean="0"/>
            </a:fld>
            <a:endParaRPr lang="zh-CN" altLang="en-US"/>
          </a:p>
        </p:txBody>
      </p:sp>
      <p:sp>
        <p:nvSpPr>
          <p:cNvPr id="11" name="矩形 10"/>
          <p:cNvSpPr/>
          <p:nvPr userDrawn="1"/>
        </p:nvSpPr>
        <p:spPr>
          <a:xfrm>
            <a:off x="8813974" y="6403531"/>
            <a:ext cx="775136" cy="246221"/>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9D539DB-82B6-4C29-B7A5-8BF08A0B324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222C13-F92E-40F2-B58C-8CF9669829B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D539DB-82B6-4C29-B7A5-8BF08A0B324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A222C13-F92E-40F2-B58C-8CF9669829B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9D539DB-82B6-4C29-B7A5-8BF08A0B324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222C13-F92E-40F2-B58C-8CF9669829B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9D539DB-82B6-4C29-B7A5-8BF08A0B324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222C13-F92E-40F2-B58C-8CF9669829B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9D539DB-82B6-4C29-B7A5-8BF08A0B324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222C13-F92E-40F2-B58C-8CF9669829B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9D539DB-82B6-4C29-B7A5-8BF08A0B324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222C13-F92E-40F2-B58C-8CF9669829B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9D539DB-82B6-4C29-B7A5-8BF08A0B324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222C13-F92E-40F2-B58C-8CF9669829B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9D539DB-82B6-4C29-B7A5-8BF08A0B324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222C13-F92E-40F2-B58C-8CF9669829B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9D539DB-82B6-4C29-B7A5-8BF08A0B324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222C13-F92E-40F2-B58C-8CF9669829B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79D539DB-82B6-4C29-B7A5-8BF08A0B324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A222C13-F92E-40F2-B58C-8CF9669829BE}" type="slidenum">
              <a:rPr lang="zh-CN" altLang="en-US" smtClean="0"/>
            </a:fld>
            <a:endParaRPr lang="zh-CN" altLang="en-US"/>
          </a:p>
        </p:txBody>
      </p:sp>
      <p:sp>
        <p:nvSpPr>
          <p:cNvPr id="11" name="矩形 10"/>
          <p:cNvSpPr/>
          <p:nvPr userDrawn="1"/>
        </p:nvSpPr>
        <p:spPr>
          <a:xfrm>
            <a:off x="8813974" y="6403531"/>
            <a:ext cx="775136" cy="246221"/>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9D539DB-82B6-4C29-B7A5-8BF08A0B324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222C13-F92E-40F2-B58C-8CF9669829B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D539DB-82B6-4C29-B7A5-8BF08A0B324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A222C13-F92E-40F2-B58C-8CF9669829B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9D539DB-82B6-4C29-B7A5-8BF08A0B324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222C13-F92E-40F2-B58C-8CF9669829B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9D539DB-82B6-4C29-B7A5-8BF08A0B324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222C13-F92E-40F2-B58C-8CF9669829B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D539DB-82B6-4C29-B7A5-8BF08A0B324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22C13-F92E-40F2-B58C-8CF9669829BE}" type="slidenum">
              <a:rPr lang="zh-CN" altLang="en-US" smtClean="0"/>
            </a:fld>
            <a:endParaRPr lang="zh-CN" altLang="en-US"/>
          </a:p>
        </p:txBody>
      </p:sp>
      <p:sp>
        <p:nvSpPr>
          <p:cNvPr id="8" name="TextBox 7"/>
          <p:cNvSpPr txBox="1"/>
          <p:nvPr userDrawn="1"/>
        </p:nvSpPr>
        <p:spPr>
          <a:xfrm>
            <a:off x="5256975" y="6642100"/>
            <a:ext cx="1706562" cy="152400"/>
          </a:xfrm>
          <a:prstGeom prst="rect">
            <a:avLst/>
          </a:prstGeom>
        </p:spPr>
        <p:txBody>
          <a:bodyPr horzOverflow="overflow" lIns="0" tIns="0" rIns="0" bIns="0">
            <a:spAutoFit/>
          </a:bodyPr>
          <a:lstStyle/>
          <a:p>
            <a:pPr algn="l"/>
            <a:r>
              <a:rPr lang="zh-CN" altLang="en-US" sz="1000">
                <a:solidFill>
                  <a:srgbClr val="0000FF"/>
                </a:solidFill>
                <a:latin typeface="Calibri" panose="020F0502020204030204" pitchFamily="34" charset="0"/>
                <a:cs typeface="Calibri" panose="020F0502020204030204" pitchFamily="34" charset="0"/>
              </a:rPr>
              <a:t>INTERNAL Datalogic Confidential</a:t>
            </a:r>
            <a:endParaRPr lang="zh-CN" altLang="en-US" sz="1000">
              <a:solidFill>
                <a:srgbClr val="0000FF"/>
              </a:solidFill>
              <a:latin typeface="Calibri" panose="020F0502020204030204" pitchFamily="34" charset="0"/>
              <a:cs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D539DB-82B6-4C29-B7A5-8BF08A0B324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22C13-F92E-40F2-B58C-8CF9669829BE}" type="slidenum">
              <a:rPr lang="zh-CN" altLang="en-US" smtClean="0"/>
            </a:fld>
            <a:endParaRPr lang="zh-CN" altLang="en-US"/>
          </a:p>
        </p:txBody>
      </p:sp>
      <p:sp>
        <p:nvSpPr>
          <p:cNvPr id="8" name="TextBox 7"/>
          <p:cNvSpPr txBox="1"/>
          <p:nvPr userDrawn="1"/>
        </p:nvSpPr>
        <p:spPr>
          <a:xfrm>
            <a:off x="5256975" y="6642100"/>
            <a:ext cx="1706562" cy="152400"/>
          </a:xfrm>
          <a:prstGeom prst="rect">
            <a:avLst/>
          </a:prstGeom>
        </p:spPr>
        <p:txBody>
          <a:bodyPr horzOverflow="overflow" lIns="0" tIns="0" rIns="0" bIns="0">
            <a:spAutoFit/>
          </a:bodyPr>
          <a:lstStyle/>
          <a:p>
            <a:pPr algn="l"/>
            <a:r>
              <a:rPr lang="zh-CN" altLang="en-US" sz="1000">
                <a:solidFill>
                  <a:srgbClr val="0000FF"/>
                </a:solidFill>
                <a:latin typeface="Calibri" panose="020F0502020204030204" pitchFamily="34" charset="0"/>
                <a:cs typeface="Calibri" panose="020F0502020204030204" pitchFamily="34" charset="0"/>
              </a:rPr>
              <a:t>INTERNAL Datalogic Confidential</a:t>
            </a:r>
            <a:endParaRPr lang="zh-CN" altLang="en-US" sz="1000">
              <a:solidFill>
                <a:srgbClr val="0000FF"/>
              </a:solidFill>
              <a:latin typeface="Calibri" panose="020F0502020204030204" pitchFamily="34" charset="0"/>
              <a:cs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tags" Target="../tags/tag72.xml"/><Relationship Id="rId1" Type="http://schemas.openxmlformats.org/officeDocument/2006/relationships/tags" Target="../tags/tag71.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0" Type="http://schemas.openxmlformats.org/officeDocument/2006/relationships/notesSlide" Target="../notesSlides/notesSlide17.xml"/><Relationship Id="rId1" Type="http://schemas.openxmlformats.org/officeDocument/2006/relationships/tags" Target="../tags/tag73.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tags" Target="../tags/tag78.xml"/><Relationship Id="rId1" Type="http://schemas.openxmlformats.org/officeDocument/2006/relationships/tags" Target="../tags/tag77.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tags" Target="../tags/tag80.xml"/><Relationship Id="rId1" Type="http://schemas.openxmlformats.org/officeDocument/2006/relationships/tags" Target="../tags/tag7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tags" Target="../tags/tag86.xml"/><Relationship Id="rId1" Type="http://schemas.openxmlformats.org/officeDocument/2006/relationships/tags" Target="../tags/tag85.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tags" Target="../tags/tag88.xml"/><Relationship Id="rId1" Type="http://schemas.openxmlformats.org/officeDocument/2006/relationships/tags" Target="../tags/tag8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tags" Target="../tags/tag90.xml"/><Relationship Id="rId1" Type="http://schemas.openxmlformats.org/officeDocument/2006/relationships/tags" Target="../tags/tag89.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tags" Target="../tags/tag95.xml"/><Relationship Id="rId1" Type="http://schemas.openxmlformats.org/officeDocument/2006/relationships/tags" Target="../tags/tag94.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tags" Target="../tags/tag100.xml"/><Relationship Id="rId1" Type="http://schemas.openxmlformats.org/officeDocument/2006/relationships/tags" Target="../tags/tag99.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tags" Target="../tags/tag102.xml"/><Relationship Id="rId1" Type="http://schemas.openxmlformats.org/officeDocument/2006/relationships/tags" Target="../tags/tag101.xml"/></Relationships>
</file>

<file path=ppt/slides/_rels/slide3.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9" Type="http://schemas.openxmlformats.org/officeDocument/2006/relationships/notesSlide" Target="../notesSlides/notesSlide3.xml"/><Relationship Id="rId68" Type="http://schemas.openxmlformats.org/officeDocument/2006/relationships/slideLayout" Target="../slideLayouts/slideLayout7.xml"/><Relationship Id="rId67" Type="http://schemas.openxmlformats.org/officeDocument/2006/relationships/tags" Target="../tags/tag66.xml"/><Relationship Id="rId66" Type="http://schemas.openxmlformats.org/officeDocument/2006/relationships/tags" Target="../tags/tag65.xml"/><Relationship Id="rId65" Type="http://schemas.openxmlformats.org/officeDocument/2006/relationships/tags" Target="../tags/tag64.xml"/><Relationship Id="rId64" Type="http://schemas.openxmlformats.org/officeDocument/2006/relationships/tags" Target="../tags/tag63.xml"/><Relationship Id="rId63" Type="http://schemas.openxmlformats.org/officeDocument/2006/relationships/tags" Target="../tags/tag62.xml"/><Relationship Id="rId62" Type="http://schemas.openxmlformats.org/officeDocument/2006/relationships/tags" Target="../tags/tag61.xml"/><Relationship Id="rId61" Type="http://schemas.openxmlformats.org/officeDocument/2006/relationships/tags" Target="../tags/tag60.xml"/><Relationship Id="rId60" Type="http://schemas.openxmlformats.org/officeDocument/2006/relationships/tags" Target="../tags/tag59.xml"/><Relationship Id="rId6" Type="http://schemas.openxmlformats.org/officeDocument/2006/relationships/tags" Target="../tags/tag5.xml"/><Relationship Id="rId59" Type="http://schemas.openxmlformats.org/officeDocument/2006/relationships/tags" Target="../tags/tag58.xml"/><Relationship Id="rId58" Type="http://schemas.openxmlformats.org/officeDocument/2006/relationships/tags" Target="../tags/tag57.xml"/><Relationship Id="rId57" Type="http://schemas.openxmlformats.org/officeDocument/2006/relationships/tags" Target="../tags/tag56.xml"/><Relationship Id="rId56" Type="http://schemas.openxmlformats.org/officeDocument/2006/relationships/tags" Target="../tags/tag55.xml"/><Relationship Id="rId55" Type="http://schemas.openxmlformats.org/officeDocument/2006/relationships/tags" Target="../tags/tag54.xml"/><Relationship Id="rId54" Type="http://schemas.openxmlformats.org/officeDocument/2006/relationships/tags" Target="../tags/tag53.xml"/><Relationship Id="rId53" Type="http://schemas.openxmlformats.org/officeDocument/2006/relationships/tags" Target="../tags/tag52.xml"/><Relationship Id="rId52" Type="http://schemas.openxmlformats.org/officeDocument/2006/relationships/tags" Target="../tags/tag51.xml"/><Relationship Id="rId51" Type="http://schemas.openxmlformats.org/officeDocument/2006/relationships/tags" Target="../tags/tag50.xml"/><Relationship Id="rId50" Type="http://schemas.openxmlformats.org/officeDocument/2006/relationships/tags" Target="../tags/tag49.xml"/><Relationship Id="rId5" Type="http://schemas.openxmlformats.org/officeDocument/2006/relationships/tags" Target="../tags/tag4.xml"/><Relationship Id="rId49" Type="http://schemas.openxmlformats.org/officeDocument/2006/relationships/tags" Target="../tags/tag48.xml"/><Relationship Id="rId48" Type="http://schemas.openxmlformats.org/officeDocument/2006/relationships/tags" Target="../tags/tag47.xml"/><Relationship Id="rId47" Type="http://schemas.openxmlformats.org/officeDocument/2006/relationships/tags" Target="../tags/tag46.xml"/><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tags" Target="../tags/tag3.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7.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tags" Target="../tags/tag107.xml"/><Relationship Id="rId1" Type="http://schemas.openxmlformats.org/officeDocument/2006/relationships/tags" Target="../tags/tag10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图形 1"/>
          <p:cNvSpPr/>
          <p:nvPr/>
        </p:nvSpPr>
        <p:spPr>
          <a:xfrm rot="1387572">
            <a:off x="4623011" y="1380086"/>
            <a:ext cx="3593563" cy="4222119"/>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DBDBDB"/>
            </a:solidFill>
            <a:prstDash val="solid"/>
            <a:miter/>
          </a:ln>
          <a:effectLst/>
        </p:spPr>
        <p:txBody>
          <a:bodyPr rtlCol="0" anchor="ctr"/>
          <a:lstStyle/>
          <a:p>
            <a:endParaRPr lang="zh-CN" altLang="en-US">
              <a:solidFill>
                <a:schemeClr val="tx1">
                  <a:lumMod val="100000"/>
                </a:schemeClr>
              </a:solidFill>
            </a:endParaRPr>
          </a:p>
        </p:txBody>
      </p:sp>
      <p:sp>
        <p:nvSpPr>
          <p:cNvPr id="26" name="图形 1"/>
          <p:cNvSpPr/>
          <p:nvPr/>
        </p:nvSpPr>
        <p:spPr>
          <a:xfrm rot="1387572">
            <a:off x="4422713" y="1276386"/>
            <a:ext cx="3843743" cy="451605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DDDDDD"/>
            </a:solidFill>
            <a:prstDash val="solid"/>
            <a:miter/>
          </a:ln>
          <a:effectLst/>
        </p:spPr>
        <p:txBody>
          <a:bodyPr rtlCol="0" anchor="ctr"/>
          <a:lstStyle/>
          <a:p>
            <a:endParaRPr lang="zh-CN" altLang="en-US">
              <a:solidFill>
                <a:schemeClr val="tx1">
                  <a:lumMod val="100000"/>
                </a:schemeClr>
              </a:solidFill>
            </a:endParaRPr>
          </a:p>
        </p:txBody>
      </p:sp>
      <p:sp>
        <p:nvSpPr>
          <p:cNvPr id="27" name="图形 1"/>
          <p:cNvSpPr/>
          <p:nvPr/>
        </p:nvSpPr>
        <p:spPr>
          <a:xfrm rot="1387572">
            <a:off x="4222415" y="1172687"/>
            <a:ext cx="4093922" cy="48099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E0E0E0"/>
            </a:solidFill>
            <a:prstDash val="solid"/>
            <a:miter/>
          </a:ln>
          <a:effectLst/>
        </p:spPr>
        <p:txBody>
          <a:bodyPr rtlCol="0" anchor="ctr"/>
          <a:lstStyle/>
          <a:p>
            <a:endParaRPr lang="zh-CN" altLang="en-US">
              <a:solidFill>
                <a:schemeClr val="tx1">
                  <a:lumMod val="100000"/>
                </a:schemeClr>
              </a:solidFill>
            </a:endParaRPr>
          </a:p>
        </p:txBody>
      </p:sp>
      <p:sp>
        <p:nvSpPr>
          <p:cNvPr id="28" name="图形 1"/>
          <p:cNvSpPr/>
          <p:nvPr/>
        </p:nvSpPr>
        <p:spPr>
          <a:xfrm rot="1387572">
            <a:off x="4022118" y="1068988"/>
            <a:ext cx="4344102" cy="5103937"/>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E2E2E2"/>
            </a:solidFill>
            <a:prstDash val="solid"/>
            <a:miter/>
          </a:ln>
          <a:effectLst/>
        </p:spPr>
        <p:txBody>
          <a:bodyPr rtlCol="0" anchor="ctr"/>
          <a:lstStyle/>
          <a:p>
            <a:endParaRPr lang="zh-CN" altLang="en-US">
              <a:solidFill>
                <a:schemeClr val="tx1">
                  <a:lumMod val="100000"/>
                </a:schemeClr>
              </a:solidFill>
            </a:endParaRPr>
          </a:p>
        </p:txBody>
      </p:sp>
      <p:sp>
        <p:nvSpPr>
          <p:cNvPr id="29" name="图形 1"/>
          <p:cNvSpPr/>
          <p:nvPr/>
        </p:nvSpPr>
        <p:spPr>
          <a:xfrm rot="1387572">
            <a:off x="3821820" y="965288"/>
            <a:ext cx="4594282" cy="539787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E4E4E4"/>
            </a:solidFill>
            <a:prstDash val="solid"/>
            <a:miter/>
          </a:ln>
          <a:effectLst/>
        </p:spPr>
        <p:txBody>
          <a:bodyPr rtlCol="0" anchor="ctr"/>
          <a:lstStyle/>
          <a:p>
            <a:endParaRPr lang="zh-CN" altLang="en-US">
              <a:solidFill>
                <a:schemeClr val="tx1">
                  <a:lumMod val="100000"/>
                </a:schemeClr>
              </a:solidFill>
            </a:endParaRPr>
          </a:p>
        </p:txBody>
      </p:sp>
      <p:sp>
        <p:nvSpPr>
          <p:cNvPr id="30" name="图形 1"/>
          <p:cNvSpPr/>
          <p:nvPr/>
        </p:nvSpPr>
        <p:spPr>
          <a:xfrm rot="1387572">
            <a:off x="3621523" y="861589"/>
            <a:ext cx="4844461" cy="5691815"/>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E7E7E7"/>
            </a:solidFill>
            <a:prstDash val="solid"/>
            <a:miter/>
          </a:ln>
          <a:effectLst/>
        </p:spPr>
        <p:txBody>
          <a:bodyPr rtlCol="0" anchor="ctr"/>
          <a:lstStyle/>
          <a:p>
            <a:endParaRPr lang="zh-CN" altLang="en-US">
              <a:solidFill>
                <a:schemeClr val="tx1">
                  <a:lumMod val="100000"/>
                </a:schemeClr>
              </a:solidFill>
            </a:endParaRPr>
          </a:p>
        </p:txBody>
      </p:sp>
      <p:sp>
        <p:nvSpPr>
          <p:cNvPr id="31" name="图形 1"/>
          <p:cNvSpPr/>
          <p:nvPr/>
        </p:nvSpPr>
        <p:spPr>
          <a:xfrm rot="1387572">
            <a:off x="3421225" y="757890"/>
            <a:ext cx="5094641" cy="5985755"/>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E9E9E9"/>
            </a:solidFill>
            <a:prstDash val="solid"/>
            <a:miter/>
          </a:ln>
          <a:effectLst/>
        </p:spPr>
        <p:txBody>
          <a:bodyPr rtlCol="0" anchor="ctr"/>
          <a:lstStyle/>
          <a:p>
            <a:endParaRPr lang="zh-CN" altLang="en-US">
              <a:solidFill>
                <a:schemeClr val="tx1">
                  <a:lumMod val="100000"/>
                </a:schemeClr>
              </a:solidFill>
            </a:endParaRPr>
          </a:p>
        </p:txBody>
      </p:sp>
      <p:sp>
        <p:nvSpPr>
          <p:cNvPr id="32" name="图形 1"/>
          <p:cNvSpPr/>
          <p:nvPr/>
        </p:nvSpPr>
        <p:spPr>
          <a:xfrm rot="1387572">
            <a:off x="3220928" y="654190"/>
            <a:ext cx="5344820" cy="627969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ECECEC"/>
            </a:solidFill>
            <a:prstDash val="solid"/>
            <a:miter/>
          </a:ln>
          <a:effectLst/>
        </p:spPr>
        <p:txBody>
          <a:bodyPr rtlCol="0" anchor="ctr"/>
          <a:lstStyle/>
          <a:p>
            <a:endParaRPr lang="zh-CN" altLang="en-US">
              <a:solidFill>
                <a:schemeClr val="tx1">
                  <a:lumMod val="100000"/>
                </a:schemeClr>
              </a:solidFill>
            </a:endParaRPr>
          </a:p>
        </p:txBody>
      </p:sp>
      <p:sp>
        <p:nvSpPr>
          <p:cNvPr id="33" name="图形 1"/>
          <p:cNvSpPr/>
          <p:nvPr/>
        </p:nvSpPr>
        <p:spPr>
          <a:xfrm rot="1387572">
            <a:off x="3020630" y="550491"/>
            <a:ext cx="5595000" cy="65736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EEEEEE"/>
            </a:solidFill>
            <a:prstDash val="solid"/>
            <a:miter/>
          </a:ln>
          <a:effectLst/>
        </p:spPr>
        <p:txBody>
          <a:bodyPr rtlCol="0" anchor="ctr"/>
          <a:lstStyle/>
          <a:p>
            <a:endParaRPr lang="zh-CN" altLang="en-US">
              <a:solidFill>
                <a:schemeClr val="tx1">
                  <a:lumMod val="100000"/>
                </a:schemeClr>
              </a:solidFill>
            </a:endParaRPr>
          </a:p>
        </p:txBody>
      </p:sp>
      <p:sp>
        <p:nvSpPr>
          <p:cNvPr id="34" name="图形 1"/>
          <p:cNvSpPr/>
          <p:nvPr/>
        </p:nvSpPr>
        <p:spPr>
          <a:xfrm rot="1387572">
            <a:off x="2820332" y="446792"/>
            <a:ext cx="5845180" cy="686757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F0F0F0"/>
            </a:solidFill>
            <a:prstDash val="solid"/>
            <a:miter/>
          </a:ln>
          <a:effectLst/>
        </p:spPr>
        <p:txBody>
          <a:bodyPr rtlCol="0" anchor="ctr"/>
          <a:lstStyle/>
          <a:p>
            <a:endParaRPr lang="zh-CN" altLang="en-US">
              <a:solidFill>
                <a:schemeClr val="tx1">
                  <a:lumMod val="100000"/>
                </a:schemeClr>
              </a:solidFill>
            </a:endParaRPr>
          </a:p>
        </p:txBody>
      </p:sp>
      <p:sp>
        <p:nvSpPr>
          <p:cNvPr id="35" name="图形 1"/>
          <p:cNvSpPr/>
          <p:nvPr/>
        </p:nvSpPr>
        <p:spPr>
          <a:xfrm rot="1387572">
            <a:off x="1138550" y="-567143"/>
            <a:ext cx="6095359" cy="716151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F3F3F3"/>
            </a:solidFill>
            <a:prstDash val="solid"/>
            <a:miter/>
          </a:ln>
          <a:effectLst/>
        </p:spPr>
        <p:txBody>
          <a:bodyPr rtlCol="0" anchor="ctr"/>
          <a:lstStyle/>
          <a:p>
            <a:endParaRPr lang="zh-CN" altLang="en-US">
              <a:solidFill>
                <a:schemeClr val="tx1">
                  <a:lumMod val="100000"/>
                </a:schemeClr>
              </a:solidFill>
            </a:endParaRPr>
          </a:p>
        </p:txBody>
      </p:sp>
      <p:sp>
        <p:nvSpPr>
          <p:cNvPr id="36" name="图形 1"/>
          <p:cNvSpPr/>
          <p:nvPr/>
        </p:nvSpPr>
        <p:spPr>
          <a:xfrm rot="1387572">
            <a:off x="2419737" y="239393"/>
            <a:ext cx="6345539" cy="7455451"/>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F5F5F5"/>
            </a:solidFill>
            <a:prstDash val="solid"/>
            <a:miter/>
          </a:ln>
          <a:effectLst/>
        </p:spPr>
        <p:txBody>
          <a:bodyPr rtlCol="0" anchor="ctr"/>
          <a:lstStyle/>
          <a:p>
            <a:endParaRPr lang="zh-CN" altLang="en-US">
              <a:solidFill>
                <a:schemeClr val="tx1">
                  <a:lumMod val="100000"/>
                </a:schemeClr>
              </a:solidFill>
            </a:endParaRPr>
          </a:p>
        </p:txBody>
      </p:sp>
      <p:sp>
        <p:nvSpPr>
          <p:cNvPr id="37" name="图形 1"/>
          <p:cNvSpPr/>
          <p:nvPr/>
        </p:nvSpPr>
        <p:spPr>
          <a:xfrm rot="1387572">
            <a:off x="2219440" y="135694"/>
            <a:ext cx="6595719" cy="7749391"/>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F7F7F7"/>
            </a:solidFill>
            <a:prstDash val="solid"/>
            <a:miter/>
          </a:ln>
          <a:effectLst/>
        </p:spPr>
        <p:txBody>
          <a:bodyPr rtlCol="0" anchor="ctr"/>
          <a:lstStyle/>
          <a:p>
            <a:endParaRPr lang="zh-CN" altLang="en-US">
              <a:solidFill>
                <a:schemeClr val="tx1">
                  <a:lumMod val="100000"/>
                </a:schemeClr>
              </a:solidFill>
            </a:endParaRPr>
          </a:p>
        </p:txBody>
      </p:sp>
      <p:sp>
        <p:nvSpPr>
          <p:cNvPr id="38" name="图形 1"/>
          <p:cNvSpPr/>
          <p:nvPr/>
        </p:nvSpPr>
        <p:spPr>
          <a:xfrm rot="1387572">
            <a:off x="2019142" y="31995"/>
            <a:ext cx="6845898" cy="8043329"/>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8731" cap="flat">
            <a:solidFill>
              <a:srgbClr val="FAFAFA"/>
            </a:solidFill>
            <a:prstDash val="solid"/>
            <a:miter/>
          </a:ln>
          <a:effectLst/>
        </p:spPr>
        <p:txBody>
          <a:bodyPr rtlCol="0" anchor="ctr"/>
          <a:lstStyle/>
          <a:p>
            <a:endParaRPr lang="zh-CN" altLang="en-US">
              <a:solidFill>
                <a:schemeClr val="tx1">
                  <a:lumMod val="100000"/>
                </a:schemeClr>
              </a:solidFill>
            </a:endParaRPr>
          </a:p>
        </p:txBody>
      </p:sp>
      <p:sp>
        <p:nvSpPr>
          <p:cNvPr id="39" name="图形 1"/>
          <p:cNvSpPr/>
          <p:nvPr/>
        </p:nvSpPr>
        <p:spPr>
          <a:xfrm rot="1387572">
            <a:off x="1818845" y="-71705"/>
            <a:ext cx="7096078" cy="8337269"/>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128" cap="flat">
            <a:solidFill>
              <a:srgbClr val="FCFCFC"/>
            </a:solidFill>
            <a:prstDash val="solid"/>
            <a:miter/>
          </a:ln>
          <a:effectLst/>
        </p:spPr>
        <p:txBody>
          <a:bodyPr rtlCol="0" anchor="ctr"/>
          <a:lstStyle/>
          <a:p>
            <a:endParaRPr lang="zh-CN" altLang="en-US">
              <a:solidFill>
                <a:schemeClr val="tx1">
                  <a:lumMod val="100000"/>
                </a:schemeClr>
              </a:solidFill>
            </a:endParaRPr>
          </a:p>
        </p:txBody>
      </p:sp>
      <p:sp>
        <p:nvSpPr>
          <p:cNvPr id="44" name="椭圆 43"/>
          <p:cNvSpPr/>
          <p:nvPr/>
        </p:nvSpPr>
        <p:spPr>
          <a:xfrm>
            <a:off x="7536076" y="2858974"/>
            <a:ext cx="1956669" cy="1956668"/>
          </a:xfrm>
          <a:prstGeom prst="ellipse">
            <a:avLst/>
          </a:prstGeom>
          <a:noFill/>
          <a:ln w="9525" cap="flat" cmpd="sng" algn="ctr">
            <a:solidFill>
              <a:schemeClr val="bg1">
                <a:lumMod val="85000"/>
                <a:alpha val="8181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椭圆 45"/>
          <p:cNvSpPr/>
          <p:nvPr/>
        </p:nvSpPr>
        <p:spPr>
          <a:xfrm>
            <a:off x="7437201" y="2751319"/>
            <a:ext cx="2171978" cy="2171977"/>
          </a:xfrm>
          <a:prstGeom prst="ellipse">
            <a:avLst/>
          </a:prstGeom>
          <a:noFill/>
          <a:ln w="9525" cap="flat" cmpd="sng" algn="ctr">
            <a:solidFill>
              <a:schemeClr val="bg1">
                <a:lumMod val="85000"/>
                <a:alpha val="6363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椭圆 47"/>
          <p:cNvSpPr/>
          <p:nvPr/>
        </p:nvSpPr>
        <p:spPr>
          <a:xfrm>
            <a:off x="7317703" y="2643665"/>
            <a:ext cx="2387288" cy="2387286"/>
          </a:xfrm>
          <a:prstGeom prst="ellipse">
            <a:avLst/>
          </a:prstGeom>
          <a:noFill/>
          <a:ln w="9525" cap="flat" cmpd="sng" algn="ctr">
            <a:solidFill>
              <a:schemeClr val="bg1">
                <a:lumMod val="85000"/>
                <a:alpha val="4545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 name="图形 1"/>
          <p:cNvSpPr/>
          <p:nvPr/>
        </p:nvSpPr>
        <p:spPr>
          <a:xfrm rot="1387572">
            <a:off x="4823308" y="1483785"/>
            <a:ext cx="3343383" cy="392818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rgbClr val="F0F0F0"/>
          </a:solidFill>
          <a:ln w="3175" cap="flat">
            <a:solidFill>
              <a:schemeClr val="bg1">
                <a:lumMod val="8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10" name="椭圆 9"/>
          <p:cNvSpPr/>
          <p:nvPr/>
        </p:nvSpPr>
        <p:spPr>
          <a:xfrm>
            <a:off x="7640744" y="2966628"/>
            <a:ext cx="1741359" cy="1741359"/>
          </a:xfrm>
          <a:prstGeom prst="ellipse">
            <a:avLst/>
          </a:prstGeom>
          <a:solidFill>
            <a:schemeClr val="bg1"/>
          </a:solidFill>
          <a:ln>
            <a:noFill/>
          </a:ln>
          <a:effectLst>
            <a:outerShdw blurRad="635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16814" y="1342830"/>
            <a:ext cx="11155680" cy="1753235"/>
          </a:xfrm>
          <a:prstGeom prst="rect">
            <a:avLst/>
          </a:prstGeom>
          <a:noFill/>
        </p:spPr>
        <p:txBody>
          <a:bodyPr wrap="none" rtlCol="0">
            <a:spAutoFit/>
          </a:bodyPr>
          <a:lstStyle/>
          <a:p>
            <a:pPr algn="l"/>
            <a:r>
              <a:rPr lang="zh-CN" altLang="en-US" sz="5400" b="1" dirty="0">
                <a:solidFill>
                  <a:srgbClr val="000000"/>
                </a:solidFill>
                <a:effectLst/>
                <a:latin typeface="微软雅黑" panose="020B0503020204020204" pitchFamily="34" charset="-122"/>
                <a:ea typeface="微软雅黑" panose="020B0503020204020204" pitchFamily="34" charset="-122"/>
              </a:rPr>
              <a:t>基于视觉识别的</a:t>
            </a:r>
            <a:endParaRPr lang="zh-CN" altLang="en-US" sz="5400" b="1" dirty="0">
              <a:solidFill>
                <a:srgbClr val="000000"/>
              </a:solidFill>
              <a:effectLst/>
              <a:latin typeface="微软雅黑" panose="020B0503020204020204" pitchFamily="34" charset="-122"/>
              <a:ea typeface="微软雅黑" panose="020B0503020204020204" pitchFamily="34" charset="-122"/>
            </a:endParaRPr>
          </a:p>
          <a:p>
            <a:pPr algn="l"/>
            <a:r>
              <a:rPr lang="zh-CN" altLang="en-US" sz="5400" b="1" dirty="0">
                <a:solidFill>
                  <a:srgbClr val="000000"/>
                </a:solidFill>
                <a:effectLst/>
                <a:latin typeface="微软雅黑" panose="020B0503020204020204" pitchFamily="34" charset="-122"/>
                <a:ea typeface="微软雅黑" panose="020B0503020204020204" pitchFamily="34" charset="-122"/>
              </a:rPr>
              <a:t>智能门禁安全监控系统的设计与实现</a:t>
            </a:r>
            <a:endParaRPr lang="zh-CN" altLang="en-US" sz="5400" b="1" dirty="0">
              <a:solidFill>
                <a:srgbClr val="000000"/>
              </a:solidFill>
              <a:effectLst/>
              <a:latin typeface="微软雅黑" panose="020B0503020204020204" pitchFamily="34" charset="-122"/>
              <a:ea typeface="微软雅黑" panose="020B0503020204020204" pitchFamily="34" charset="-122"/>
            </a:endParaRPr>
          </a:p>
        </p:txBody>
      </p:sp>
      <p:sp>
        <p:nvSpPr>
          <p:cNvPr id="11" name="TextBox 10"/>
          <p:cNvSpPr txBox="1"/>
          <p:nvPr/>
        </p:nvSpPr>
        <p:spPr>
          <a:xfrm>
            <a:off x="616585" y="3289935"/>
            <a:ext cx="11245215" cy="922020"/>
          </a:xfrm>
          <a:prstGeom prst="rect">
            <a:avLst/>
          </a:prstGeom>
          <a:noFill/>
        </p:spPr>
        <p:txBody>
          <a:bodyPr wrap="square">
            <a:spAutoFit/>
          </a:bodyPr>
          <a:lstStyle/>
          <a:p>
            <a:r>
              <a:rPr lang="zh-CN" altLang="en-US" dirty="0">
                <a:solidFill>
                  <a:srgbClr val="D3816D"/>
                </a:solidFill>
                <a:effectLst/>
                <a:latin typeface="微软雅黑" panose="020B0503020204020204" pitchFamily="34" charset="-122"/>
                <a:ea typeface="微软雅黑" panose="020B0503020204020204" pitchFamily="34" charset="-122"/>
              </a:rPr>
              <a:t>答辩人：吴诗聪 </a:t>
            </a:r>
            <a:r>
              <a:rPr lang="en-US" altLang="zh-CN" dirty="0">
                <a:solidFill>
                  <a:srgbClr val="D3816D"/>
                </a:solidFill>
                <a:effectLst/>
                <a:latin typeface="微软雅黑" panose="020B0503020204020204" pitchFamily="34" charset="-122"/>
                <a:ea typeface="微软雅黑" panose="020B0503020204020204" pitchFamily="34" charset="-122"/>
              </a:rPr>
              <a:t>	</a:t>
            </a:r>
            <a:r>
              <a:rPr lang="zh-CN" altLang="en-US" dirty="0">
                <a:solidFill>
                  <a:srgbClr val="D3816D"/>
                </a:solidFill>
                <a:effectLst/>
                <a:latin typeface="微软雅黑" panose="020B0503020204020204" pitchFamily="34" charset="-122"/>
                <a:ea typeface="微软雅黑" panose="020B0503020204020204" pitchFamily="34" charset="-122"/>
              </a:rPr>
              <a:t>班级：</a:t>
            </a:r>
            <a:r>
              <a:rPr lang="en-US" altLang="zh-CN" dirty="0">
                <a:solidFill>
                  <a:srgbClr val="D3816D"/>
                </a:solidFill>
                <a:effectLst/>
                <a:latin typeface="微软雅黑" panose="020B0503020204020204" pitchFamily="34" charset="-122"/>
                <a:ea typeface="微软雅黑" panose="020B0503020204020204" pitchFamily="34" charset="-122"/>
              </a:rPr>
              <a:t>23</a:t>
            </a:r>
            <a:r>
              <a:rPr lang="zh-CN" altLang="en-US" dirty="0">
                <a:solidFill>
                  <a:srgbClr val="D3816D"/>
                </a:solidFill>
                <a:effectLst/>
                <a:latin typeface="微软雅黑" panose="020B0503020204020204" pitchFamily="34" charset="-122"/>
                <a:ea typeface="微软雅黑" panose="020B0503020204020204" pitchFamily="34" charset="-122"/>
              </a:rPr>
              <a:t>物联网升本</a:t>
            </a:r>
            <a:r>
              <a:rPr lang="en-US" altLang="zh-CN" dirty="0">
                <a:solidFill>
                  <a:srgbClr val="D3816D"/>
                </a:solidFill>
                <a:effectLst/>
                <a:latin typeface="微软雅黑" panose="020B0503020204020204" pitchFamily="34" charset="-122"/>
                <a:ea typeface="微软雅黑" panose="020B0503020204020204" pitchFamily="34" charset="-122"/>
              </a:rPr>
              <a:t>2</a:t>
            </a:r>
            <a:r>
              <a:rPr lang="zh-CN" altLang="en-US" dirty="0">
                <a:solidFill>
                  <a:srgbClr val="D3816D"/>
                </a:solidFill>
                <a:effectLst/>
                <a:latin typeface="微软雅黑" panose="020B0503020204020204" pitchFamily="34" charset="-122"/>
                <a:ea typeface="微软雅黑" panose="020B0503020204020204" pitchFamily="34" charset="-122"/>
              </a:rPr>
              <a:t>班</a:t>
            </a:r>
            <a:r>
              <a:rPr lang="en-US" altLang="zh-CN" dirty="0">
                <a:solidFill>
                  <a:srgbClr val="D3816D"/>
                </a:solidFill>
                <a:effectLst/>
                <a:latin typeface="微软雅黑" panose="020B0503020204020204" pitchFamily="34" charset="-122"/>
                <a:ea typeface="微软雅黑" panose="020B0503020204020204" pitchFamily="34" charset="-122"/>
              </a:rPr>
              <a:t>	</a:t>
            </a:r>
            <a:r>
              <a:rPr lang="zh-CN" altLang="en-US" dirty="0">
                <a:solidFill>
                  <a:srgbClr val="D3816D"/>
                </a:solidFill>
                <a:effectLst/>
                <a:latin typeface="微软雅黑" panose="020B0503020204020204" pitchFamily="34" charset="-122"/>
                <a:ea typeface="微软雅黑" panose="020B0503020204020204" pitchFamily="34" charset="-122"/>
              </a:rPr>
              <a:t>学号：</a:t>
            </a:r>
            <a:r>
              <a:rPr lang="en-US" altLang="zh-CN" dirty="0">
                <a:solidFill>
                  <a:srgbClr val="D3816D"/>
                </a:solidFill>
                <a:effectLst/>
                <a:latin typeface="微软雅黑" panose="020B0503020204020204" pitchFamily="34" charset="-122"/>
                <a:ea typeface="微软雅黑" panose="020B0503020204020204" pitchFamily="34" charset="-122"/>
              </a:rPr>
              <a:t>2023303030084</a:t>
            </a:r>
            <a:endParaRPr lang="en-US" altLang="zh-CN" dirty="0">
              <a:solidFill>
                <a:srgbClr val="D3816D"/>
              </a:solidFill>
              <a:effectLst/>
              <a:latin typeface="微软雅黑" panose="020B0503020204020204" pitchFamily="34" charset="-122"/>
              <a:ea typeface="微软雅黑" panose="020B0503020204020204" pitchFamily="34" charset="-122"/>
            </a:endParaRPr>
          </a:p>
          <a:p>
            <a:r>
              <a:rPr lang="en-US" altLang="zh-CN" dirty="0">
                <a:solidFill>
                  <a:srgbClr val="D3816D"/>
                </a:solidFill>
                <a:effectLst/>
                <a:latin typeface="微软雅黑" panose="020B0503020204020204" pitchFamily="34" charset="-122"/>
                <a:ea typeface="微软雅黑" panose="020B0503020204020204" pitchFamily="34" charset="-122"/>
              </a:rPr>
              <a:t>	</a:t>
            </a:r>
            <a:endParaRPr lang="en-US" altLang="zh-CN" dirty="0">
              <a:solidFill>
                <a:srgbClr val="D3816D"/>
              </a:solidFill>
              <a:effectLst/>
              <a:latin typeface="微软雅黑" panose="020B0503020204020204" pitchFamily="34" charset="-122"/>
              <a:ea typeface="微软雅黑" panose="020B0503020204020204" pitchFamily="34" charset="-122"/>
            </a:endParaRPr>
          </a:p>
          <a:p>
            <a:r>
              <a:rPr lang="zh-CN" altLang="en-US" dirty="0">
                <a:solidFill>
                  <a:srgbClr val="D3816D"/>
                </a:solidFill>
                <a:effectLst/>
                <a:latin typeface="微软雅黑" panose="020B0503020204020204" pitchFamily="34" charset="-122"/>
                <a:ea typeface="微软雅黑" panose="020B0503020204020204" pitchFamily="34" charset="-122"/>
                <a:sym typeface="+mn-ea"/>
              </a:rPr>
              <a:t>指导老师：柳子来老师</a:t>
            </a:r>
            <a:endParaRPr lang="zh-CN" altLang="en-US" dirty="0">
              <a:effectLst/>
            </a:endParaRPr>
          </a:p>
        </p:txBody>
      </p:sp>
      <p:pic>
        <p:nvPicPr>
          <p:cNvPr id="1026"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99715" y="-1905"/>
            <a:ext cx="6003925" cy="903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79084" y="-4944496"/>
            <a:ext cx="16747384" cy="16747384"/>
            <a:chOff x="-3078555" y="-4343967"/>
            <a:chExt cx="15546326" cy="15546326"/>
          </a:xfrm>
        </p:grpSpPr>
        <p:sp>
          <p:nvSpPr>
            <p:cNvPr id="3" name="椭圆 2"/>
            <p:cNvSpPr/>
            <p:nvPr/>
          </p:nvSpPr>
          <p:spPr>
            <a:xfrm>
              <a:off x="-3078555" y="-4343967"/>
              <a:ext cx="15546326" cy="1554632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2744764" y="-4010177"/>
              <a:ext cx="14878745" cy="14878745"/>
            </a:xfrm>
            <a:prstGeom prst="ellipse">
              <a:avLst/>
            </a:prstGeom>
            <a:noFill/>
            <a:ln w="12700" cap="flat" cmpd="sng" algn="ctr">
              <a:solidFill>
                <a:schemeClr val="bg1">
                  <a:lumMod val="66667"/>
                  <a:alpha val="9523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 name="椭圆 4"/>
            <p:cNvSpPr/>
            <p:nvPr/>
          </p:nvSpPr>
          <p:spPr>
            <a:xfrm>
              <a:off x="-2410974" y="-3676386"/>
              <a:ext cx="14211164" cy="14211164"/>
            </a:xfrm>
            <a:prstGeom prst="ellipse">
              <a:avLst/>
            </a:prstGeom>
            <a:noFill/>
            <a:ln w="12700" cap="flat" cmpd="sng" algn="ctr">
              <a:solidFill>
                <a:schemeClr val="bg1">
                  <a:lumMod val="68333"/>
                  <a:alpha val="9047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6" name="椭圆 5"/>
            <p:cNvSpPr/>
            <p:nvPr/>
          </p:nvSpPr>
          <p:spPr>
            <a:xfrm>
              <a:off x="-2077183" y="-3342596"/>
              <a:ext cx="13543583" cy="13543583"/>
            </a:xfrm>
            <a:prstGeom prst="ellipse">
              <a:avLst/>
            </a:prstGeom>
            <a:noFill/>
            <a:ln w="12700" cap="flat" cmpd="sng" algn="ctr">
              <a:solidFill>
                <a:schemeClr val="bg1">
                  <a:lumMod val="70000"/>
                  <a:alpha val="8571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椭圆 6"/>
            <p:cNvSpPr/>
            <p:nvPr/>
          </p:nvSpPr>
          <p:spPr>
            <a:xfrm>
              <a:off x="-1743393" y="-3008805"/>
              <a:ext cx="12876002" cy="12876002"/>
            </a:xfrm>
            <a:prstGeom prst="ellipse">
              <a:avLst/>
            </a:prstGeom>
            <a:noFill/>
            <a:ln w="12700" cap="flat" cmpd="sng" algn="ctr">
              <a:solidFill>
                <a:schemeClr val="bg1">
                  <a:lumMod val="71667"/>
                  <a:alpha val="8095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椭圆 7"/>
            <p:cNvSpPr/>
            <p:nvPr/>
          </p:nvSpPr>
          <p:spPr>
            <a:xfrm>
              <a:off x="-1409603" y="-2675015"/>
              <a:ext cx="12208421" cy="12208421"/>
            </a:xfrm>
            <a:prstGeom prst="ellipse">
              <a:avLst/>
            </a:prstGeom>
            <a:noFill/>
            <a:ln w="12700" cap="flat" cmpd="sng" algn="ctr">
              <a:solidFill>
                <a:schemeClr val="bg1">
                  <a:lumMod val="73333"/>
                  <a:alpha val="7619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椭圆 8"/>
            <p:cNvSpPr/>
            <p:nvPr/>
          </p:nvSpPr>
          <p:spPr>
            <a:xfrm>
              <a:off x="-1075812" y="-2341224"/>
              <a:ext cx="11540840" cy="11540840"/>
            </a:xfrm>
            <a:prstGeom prst="ellipse">
              <a:avLst/>
            </a:prstGeom>
            <a:noFill/>
            <a:ln w="12700" cap="flat" cmpd="sng" algn="ctr">
              <a:solidFill>
                <a:schemeClr val="bg1">
                  <a:lumMod val="75000"/>
                  <a:alpha val="7142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椭圆 9"/>
            <p:cNvSpPr/>
            <p:nvPr/>
          </p:nvSpPr>
          <p:spPr>
            <a:xfrm>
              <a:off x="-742022" y="-2007434"/>
              <a:ext cx="10873259" cy="10873259"/>
            </a:xfrm>
            <a:prstGeom prst="ellipse">
              <a:avLst/>
            </a:prstGeom>
            <a:noFill/>
            <a:ln w="12700" cap="flat" cmpd="sng" algn="ctr">
              <a:solidFill>
                <a:schemeClr val="bg1">
                  <a:lumMod val="76667"/>
                  <a:alpha val="6666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椭圆 10"/>
            <p:cNvSpPr/>
            <p:nvPr/>
          </p:nvSpPr>
          <p:spPr>
            <a:xfrm>
              <a:off x="-408231" y="-1673643"/>
              <a:ext cx="10205678" cy="10205678"/>
            </a:xfrm>
            <a:prstGeom prst="ellipse">
              <a:avLst/>
            </a:prstGeom>
            <a:noFill/>
            <a:ln w="12700" cap="flat" cmpd="sng" algn="ctr">
              <a:solidFill>
                <a:schemeClr val="bg1">
                  <a:lumMod val="78333"/>
                  <a:alpha val="6190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椭圆 11"/>
            <p:cNvSpPr/>
            <p:nvPr/>
          </p:nvSpPr>
          <p:spPr>
            <a:xfrm>
              <a:off x="-74441" y="-1339853"/>
              <a:ext cx="9538097" cy="9538097"/>
            </a:xfrm>
            <a:prstGeom prst="ellipse">
              <a:avLst/>
            </a:prstGeom>
            <a:noFill/>
            <a:ln w="12700" cap="flat" cmpd="sng" algn="ctr">
              <a:solidFill>
                <a:schemeClr val="bg1">
                  <a:lumMod val="80000"/>
                  <a:alpha val="5714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椭圆 12"/>
            <p:cNvSpPr/>
            <p:nvPr/>
          </p:nvSpPr>
          <p:spPr>
            <a:xfrm>
              <a:off x="259350" y="-1006062"/>
              <a:ext cx="8870516" cy="8870516"/>
            </a:xfrm>
            <a:prstGeom prst="ellipse">
              <a:avLst/>
            </a:prstGeom>
            <a:noFill/>
            <a:ln w="12700" cap="flat" cmpd="sng" algn="ctr">
              <a:solidFill>
                <a:schemeClr val="bg1">
                  <a:lumMod val="81667"/>
                  <a:alpha val="5238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椭圆 13"/>
            <p:cNvSpPr/>
            <p:nvPr/>
          </p:nvSpPr>
          <p:spPr>
            <a:xfrm>
              <a:off x="593140" y="-672272"/>
              <a:ext cx="8202935" cy="8202935"/>
            </a:xfrm>
            <a:prstGeom prst="ellipse">
              <a:avLst/>
            </a:prstGeom>
            <a:noFill/>
            <a:ln w="12700" cap="flat" cmpd="sng" algn="ctr">
              <a:solidFill>
                <a:schemeClr val="bg1">
                  <a:lumMod val="83333"/>
                  <a:alpha val="4761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椭圆 14"/>
            <p:cNvSpPr/>
            <p:nvPr/>
          </p:nvSpPr>
          <p:spPr>
            <a:xfrm>
              <a:off x="926931" y="-338481"/>
              <a:ext cx="7535354" cy="7535354"/>
            </a:xfrm>
            <a:prstGeom prst="ellipse">
              <a:avLst/>
            </a:prstGeom>
            <a:noFill/>
            <a:ln w="12700" cap="flat" cmpd="sng" algn="ctr">
              <a:solidFill>
                <a:schemeClr val="bg1">
                  <a:lumMod val="85000"/>
                  <a:alpha val="4285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椭圆 15"/>
            <p:cNvSpPr/>
            <p:nvPr/>
          </p:nvSpPr>
          <p:spPr>
            <a:xfrm>
              <a:off x="1260721" y="-4691"/>
              <a:ext cx="6867773" cy="6867773"/>
            </a:xfrm>
            <a:prstGeom prst="ellipse">
              <a:avLst/>
            </a:prstGeom>
            <a:noFill/>
            <a:ln w="12700" cap="flat" cmpd="sng" algn="ctr">
              <a:solidFill>
                <a:schemeClr val="bg1">
                  <a:lumMod val="86667"/>
                  <a:alpha val="3809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1594512" y="329100"/>
              <a:ext cx="6200192" cy="6200192"/>
            </a:xfrm>
            <a:prstGeom prst="ellipse">
              <a:avLst/>
            </a:prstGeom>
            <a:noFill/>
            <a:ln w="12700" cap="flat" cmpd="sng" algn="ctr">
              <a:solidFill>
                <a:schemeClr val="bg1">
                  <a:lumMod val="88333"/>
                  <a:alpha val="3333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椭圆 17"/>
            <p:cNvSpPr/>
            <p:nvPr/>
          </p:nvSpPr>
          <p:spPr>
            <a:xfrm>
              <a:off x="1928302" y="662890"/>
              <a:ext cx="5532612" cy="5532612"/>
            </a:xfrm>
            <a:prstGeom prst="ellipse">
              <a:avLst/>
            </a:prstGeom>
            <a:noFill/>
            <a:ln w="12700" cap="flat" cmpd="sng" algn="ctr">
              <a:solidFill>
                <a:schemeClr val="bg1">
                  <a:lumMod val="90000"/>
                  <a:alpha val="2857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椭圆 18"/>
            <p:cNvSpPr/>
            <p:nvPr/>
          </p:nvSpPr>
          <p:spPr>
            <a:xfrm>
              <a:off x="2262093" y="996681"/>
              <a:ext cx="4865031" cy="4865031"/>
            </a:xfrm>
            <a:prstGeom prst="ellipse">
              <a:avLst/>
            </a:prstGeom>
            <a:noFill/>
            <a:ln w="12700" cap="flat" cmpd="sng" algn="ctr">
              <a:solidFill>
                <a:schemeClr val="bg1">
                  <a:lumMod val="91667"/>
                  <a:alpha val="2381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2595883" y="1330471"/>
              <a:ext cx="4197450" cy="4197450"/>
            </a:xfrm>
            <a:prstGeom prst="ellipse">
              <a:avLst/>
            </a:prstGeom>
            <a:noFill/>
            <a:ln w="12700" cap="flat" cmpd="sng" algn="ctr">
              <a:solidFill>
                <a:schemeClr val="bg1">
                  <a:lumMod val="93333"/>
                  <a:alpha val="1904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2929674" y="1664262"/>
              <a:ext cx="3529869" cy="3529869"/>
            </a:xfrm>
            <a:prstGeom prst="ellipse">
              <a:avLst/>
            </a:prstGeom>
            <a:noFill/>
            <a:ln w="12700" cap="flat" cmpd="sng" algn="ctr">
              <a:solidFill>
                <a:schemeClr val="bg1">
                  <a:lumMod val="95000"/>
                  <a:alpha val="1428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椭圆 21"/>
            <p:cNvSpPr/>
            <p:nvPr/>
          </p:nvSpPr>
          <p:spPr>
            <a:xfrm>
              <a:off x="3263464" y="1998052"/>
              <a:ext cx="2862288" cy="2862288"/>
            </a:xfrm>
            <a:prstGeom prst="ellipse">
              <a:avLst/>
            </a:prstGeom>
            <a:noFill/>
            <a:ln w="12700" cap="flat" cmpd="sng" algn="ctr">
              <a:solidFill>
                <a:schemeClr val="bg1">
                  <a:lumMod val="96667"/>
                  <a:alpha val="952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椭圆 22"/>
            <p:cNvSpPr/>
            <p:nvPr/>
          </p:nvSpPr>
          <p:spPr>
            <a:xfrm>
              <a:off x="3597254" y="2331843"/>
              <a:ext cx="2194707" cy="2194707"/>
            </a:xfrm>
            <a:prstGeom prst="ellipse">
              <a:avLst/>
            </a:prstGeom>
            <a:noFill/>
            <a:ln w="12700" cap="flat" cmpd="sng" algn="ctr">
              <a:solidFill>
                <a:schemeClr val="bg1">
                  <a:lumMod val="98333"/>
                  <a:alpha val="476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椭圆 23"/>
            <p:cNvSpPr/>
            <p:nvPr/>
          </p:nvSpPr>
          <p:spPr>
            <a:xfrm flipH="1">
              <a:off x="3931045" y="2665633"/>
              <a:ext cx="1527126" cy="1527126"/>
            </a:xfrm>
            <a:prstGeom prst="ellipse">
              <a:avLst/>
            </a:prstGeom>
            <a:noFill/>
            <a:ln>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511550" y="2057221"/>
            <a:ext cx="2481512" cy="1336764"/>
            <a:chOff x="3511550" y="2228671"/>
            <a:chExt cx="2481512" cy="1336764"/>
          </a:xfrm>
        </p:grpSpPr>
        <p:sp>
          <p:nvSpPr>
            <p:cNvPr id="26" name="文本框 25"/>
            <p:cNvSpPr txBox="1"/>
            <p:nvPr/>
          </p:nvSpPr>
          <p:spPr>
            <a:xfrm>
              <a:off x="3702050" y="2365106"/>
              <a:ext cx="2291012" cy="1200329"/>
            </a:xfrm>
            <a:prstGeom prst="rect">
              <a:avLst/>
            </a:prstGeom>
            <a:noFill/>
          </p:spPr>
          <p:txBody>
            <a:bodyPr wrap="none" rtlCol="0">
              <a:spAutoFit/>
            </a:bodyPr>
            <a:lstStyle/>
            <a:p>
              <a:r>
                <a:rPr lang="en-US" altLang="zh-CN" sz="7200" dirty="0">
                  <a:solidFill>
                    <a:schemeClr val="bg1"/>
                  </a:solidFill>
                  <a:latin typeface="微软雅黑 Light" panose="020B0502040204020203" pitchFamily="34" charset="-122"/>
                  <a:ea typeface="微软雅黑 Light" panose="020B0502040204020203" pitchFamily="34" charset="-122"/>
                </a:rPr>
                <a:t>PART</a:t>
              </a:r>
              <a:endParaRPr lang="zh-CN" altLang="en-US" sz="7200" dirty="0">
                <a:solidFill>
                  <a:schemeClr val="bg1"/>
                </a:solidFill>
                <a:latin typeface="微软雅黑 Light" panose="020B0502040204020203" pitchFamily="34" charset="-122"/>
                <a:ea typeface="微软雅黑 Light" panose="020B0502040204020203" pitchFamily="34" charset="-122"/>
              </a:endParaRPr>
            </a:p>
          </p:txBody>
        </p:sp>
        <p:sp>
          <p:nvSpPr>
            <p:cNvPr id="27" name="文本框 26"/>
            <p:cNvSpPr txBox="1"/>
            <p:nvPr/>
          </p:nvSpPr>
          <p:spPr>
            <a:xfrm>
              <a:off x="3684732" y="2352703"/>
              <a:ext cx="2291012" cy="1200329"/>
            </a:xfrm>
            <a:prstGeom prst="rect">
              <a:avLst/>
            </a:prstGeom>
            <a:noFill/>
            <a:effectLst/>
          </p:spPr>
          <p:txBody>
            <a:bodyPr wrap="none" rtlCol="0">
              <a:spAutoFit/>
            </a:bodyPr>
            <a:lstStyle/>
            <a:p>
              <a:r>
                <a:rPr lang="en-US" altLang="zh-CN" sz="7200" dirty="0">
                  <a:solidFill>
                    <a:schemeClr val="bg1">
                      <a:lumMod val="97727"/>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7727"/>
                  </a:schemeClr>
                </a:solidFill>
                <a:latin typeface="微软雅黑 Light" panose="020B0502040204020203" pitchFamily="34" charset="-122"/>
                <a:ea typeface="微软雅黑 Light" panose="020B0502040204020203" pitchFamily="34" charset="-122"/>
              </a:endParaRPr>
            </a:p>
          </p:txBody>
        </p:sp>
        <p:sp>
          <p:nvSpPr>
            <p:cNvPr id="28" name="文本框 27"/>
            <p:cNvSpPr txBox="1"/>
            <p:nvPr/>
          </p:nvSpPr>
          <p:spPr>
            <a:xfrm>
              <a:off x="3667414" y="2340300"/>
              <a:ext cx="2291012" cy="1200329"/>
            </a:xfrm>
            <a:prstGeom prst="rect">
              <a:avLst/>
            </a:prstGeom>
            <a:noFill/>
            <a:effectLst/>
          </p:spPr>
          <p:txBody>
            <a:bodyPr wrap="none" rtlCol="0">
              <a:spAutoFit/>
            </a:bodyPr>
            <a:lstStyle/>
            <a:p>
              <a:r>
                <a:rPr lang="en-US" altLang="zh-CN" sz="7200" dirty="0">
                  <a:solidFill>
                    <a:schemeClr val="bg1">
                      <a:lumMod val="95455"/>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5455"/>
                  </a:schemeClr>
                </a:solidFill>
                <a:latin typeface="微软雅黑 Light" panose="020B0502040204020203" pitchFamily="34" charset="-122"/>
                <a:ea typeface="微软雅黑 Light" panose="020B0502040204020203" pitchFamily="34" charset="-122"/>
              </a:endParaRPr>
            </a:p>
          </p:txBody>
        </p:sp>
        <p:sp>
          <p:nvSpPr>
            <p:cNvPr id="29" name="文本框 28"/>
            <p:cNvSpPr txBox="1"/>
            <p:nvPr/>
          </p:nvSpPr>
          <p:spPr>
            <a:xfrm>
              <a:off x="3650095" y="2327897"/>
              <a:ext cx="2291012" cy="1200329"/>
            </a:xfrm>
            <a:prstGeom prst="rect">
              <a:avLst/>
            </a:prstGeom>
            <a:noFill/>
            <a:effectLst/>
          </p:spPr>
          <p:txBody>
            <a:bodyPr wrap="none" rtlCol="0">
              <a:spAutoFit/>
            </a:bodyPr>
            <a:lstStyle/>
            <a:p>
              <a:r>
                <a:rPr lang="en-US" altLang="zh-CN" sz="7200" dirty="0">
                  <a:solidFill>
                    <a:schemeClr val="bg1">
                      <a:lumMod val="93182"/>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3182"/>
                  </a:schemeClr>
                </a:solidFill>
                <a:latin typeface="微软雅黑 Light" panose="020B0502040204020203" pitchFamily="34" charset="-122"/>
                <a:ea typeface="微软雅黑 Light" panose="020B0502040204020203" pitchFamily="34" charset="-122"/>
              </a:endParaRPr>
            </a:p>
          </p:txBody>
        </p:sp>
        <p:sp>
          <p:nvSpPr>
            <p:cNvPr id="30" name="文本框 29"/>
            <p:cNvSpPr txBox="1"/>
            <p:nvPr/>
          </p:nvSpPr>
          <p:spPr>
            <a:xfrm>
              <a:off x="3632777" y="2315493"/>
              <a:ext cx="2291012" cy="1200329"/>
            </a:xfrm>
            <a:prstGeom prst="rect">
              <a:avLst/>
            </a:prstGeom>
            <a:noFill/>
            <a:effectLst/>
          </p:spPr>
          <p:txBody>
            <a:bodyPr wrap="none" rtlCol="0">
              <a:spAutoFit/>
            </a:bodyPr>
            <a:lstStyle/>
            <a:p>
              <a:r>
                <a:rPr lang="en-US" altLang="zh-CN" sz="7200" dirty="0">
                  <a:solidFill>
                    <a:schemeClr val="bg1">
                      <a:lumMod val="90909"/>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0909"/>
                  </a:schemeClr>
                </a:solidFill>
                <a:latin typeface="微软雅黑 Light" panose="020B0502040204020203" pitchFamily="34" charset="-122"/>
                <a:ea typeface="微软雅黑 Light" panose="020B0502040204020203" pitchFamily="34" charset="-122"/>
              </a:endParaRPr>
            </a:p>
          </p:txBody>
        </p:sp>
        <p:sp>
          <p:nvSpPr>
            <p:cNvPr id="31" name="文本框 30"/>
            <p:cNvSpPr txBox="1"/>
            <p:nvPr/>
          </p:nvSpPr>
          <p:spPr>
            <a:xfrm>
              <a:off x="3615459" y="2303090"/>
              <a:ext cx="2291012" cy="1200329"/>
            </a:xfrm>
            <a:prstGeom prst="rect">
              <a:avLst/>
            </a:prstGeom>
            <a:noFill/>
            <a:effectLst/>
          </p:spPr>
          <p:txBody>
            <a:bodyPr wrap="none" rtlCol="0">
              <a:spAutoFit/>
            </a:bodyPr>
            <a:lstStyle/>
            <a:p>
              <a:r>
                <a:rPr lang="en-US" altLang="zh-CN" sz="7200" dirty="0">
                  <a:solidFill>
                    <a:schemeClr val="bg1">
                      <a:lumMod val="88636"/>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8636"/>
                  </a:schemeClr>
                </a:solidFill>
                <a:latin typeface="微软雅黑 Light" panose="020B0502040204020203" pitchFamily="34" charset="-122"/>
                <a:ea typeface="微软雅黑 Light" panose="020B0502040204020203" pitchFamily="34" charset="-122"/>
              </a:endParaRPr>
            </a:p>
          </p:txBody>
        </p:sp>
        <p:sp>
          <p:nvSpPr>
            <p:cNvPr id="32" name="文本框 31"/>
            <p:cNvSpPr txBox="1"/>
            <p:nvPr/>
          </p:nvSpPr>
          <p:spPr>
            <a:xfrm>
              <a:off x="3598141" y="2290687"/>
              <a:ext cx="2291012" cy="1200329"/>
            </a:xfrm>
            <a:prstGeom prst="rect">
              <a:avLst/>
            </a:prstGeom>
            <a:noFill/>
            <a:effectLst/>
          </p:spPr>
          <p:txBody>
            <a:bodyPr wrap="none" rtlCol="0">
              <a:spAutoFit/>
            </a:bodyPr>
            <a:lstStyle/>
            <a:p>
              <a:r>
                <a:rPr lang="en-US" altLang="zh-CN" sz="7200" dirty="0">
                  <a:solidFill>
                    <a:schemeClr val="bg1">
                      <a:lumMod val="86364"/>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6364"/>
                  </a:schemeClr>
                </a:solidFill>
                <a:latin typeface="微软雅黑 Light" panose="020B0502040204020203" pitchFamily="34" charset="-122"/>
                <a:ea typeface="微软雅黑 Light" panose="020B0502040204020203" pitchFamily="34" charset="-122"/>
              </a:endParaRPr>
            </a:p>
          </p:txBody>
        </p:sp>
        <p:sp>
          <p:nvSpPr>
            <p:cNvPr id="33" name="文本框 32"/>
            <p:cNvSpPr txBox="1"/>
            <p:nvPr/>
          </p:nvSpPr>
          <p:spPr>
            <a:xfrm>
              <a:off x="3580823" y="2278284"/>
              <a:ext cx="2291012" cy="1200329"/>
            </a:xfrm>
            <a:prstGeom prst="rect">
              <a:avLst/>
            </a:prstGeom>
            <a:noFill/>
            <a:effectLst/>
          </p:spPr>
          <p:txBody>
            <a:bodyPr wrap="none" rtlCol="0">
              <a:spAutoFit/>
            </a:bodyPr>
            <a:lstStyle/>
            <a:p>
              <a:r>
                <a:rPr lang="en-US" altLang="zh-CN" sz="7200" dirty="0">
                  <a:solidFill>
                    <a:schemeClr val="bg1">
                      <a:lumMod val="84091"/>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4091"/>
                  </a:schemeClr>
                </a:solidFill>
                <a:latin typeface="微软雅黑 Light" panose="020B0502040204020203" pitchFamily="34" charset="-122"/>
                <a:ea typeface="微软雅黑 Light" panose="020B0502040204020203" pitchFamily="34" charset="-122"/>
              </a:endParaRPr>
            </a:p>
          </p:txBody>
        </p:sp>
        <p:sp>
          <p:nvSpPr>
            <p:cNvPr id="34" name="文本框 33"/>
            <p:cNvSpPr txBox="1"/>
            <p:nvPr/>
          </p:nvSpPr>
          <p:spPr>
            <a:xfrm>
              <a:off x="3563505" y="2265881"/>
              <a:ext cx="2291012" cy="1200329"/>
            </a:xfrm>
            <a:prstGeom prst="rect">
              <a:avLst/>
            </a:prstGeom>
            <a:noFill/>
            <a:effectLst/>
          </p:spPr>
          <p:txBody>
            <a:bodyPr wrap="none" rtlCol="0">
              <a:spAutoFit/>
            </a:bodyPr>
            <a:lstStyle/>
            <a:p>
              <a:r>
                <a:rPr lang="en-US" altLang="zh-CN" sz="7200" dirty="0">
                  <a:solidFill>
                    <a:schemeClr val="bg1">
                      <a:lumMod val="81818"/>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1818"/>
                  </a:schemeClr>
                </a:solidFill>
                <a:latin typeface="微软雅黑 Light" panose="020B0502040204020203" pitchFamily="34" charset="-122"/>
                <a:ea typeface="微软雅黑 Light" panose="020B0502040204020203" pitchFamily="34" charset="-122"/>
              </a:endParaRPr>
            </a:p>
          </p:txBody>
        </p:sp>
        <p:sp>
          <p:nvSpPr>
            <p:cNvPr id="35" name="文本框 34"/>
            <p:cNvSpPr txBox="1"/>
            <p:nvPr/>
          </p:nvSpPr>
          <p:spPr>
            <a:xfrm>
              <a:off x="3546186" y="2253477"/>
              <a:ext cx="2291012" cy="1200329"/>
            </a:xfrm>
            <a:prstGeom prst="rect">
              <a:avLst/>
            </a:prstGeom>
            <a:noFill/>
            <a:effectLst/>
          </p:spPr>
          <p:txBody>
            <a:bodyPr wrap="none" rtlCol="0">
              <a:spAutoFit/>
            </a:bodyPr>
            <a:lstStyle/>
            <a:p>
              <a:r>
                <a:rPr lang="en-US" altLang="zh-CN" sz="7200" dirty="0">
                  <a:solidFill>
                    <a:schemeClr val="bg1">
                      <a:lumMod val="79545"/>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79545"/>
                  </a:schemeClr>
                </a:solidFill>
                <a:latin typeface="微软雅黑 Light" panose="020B0502040204020203" pitchFamily="34" charset="-122"/>
                <a:ea typeface="微软雅黑 Light" panose="020B0502040204020203" pitchFamily="34" charset="-122"/>
              </a:endParaRPr>
            </a:p>
          </p:txBody>
        </p:sp>
        <p:sp>
          <p:nvSpPr>
            <p:cNvPr id="36" name="文本框 35"/>
            <p:cNvSpPr txBox="1"/>
            <p:nvPr/>
          </p:nvSpPr>
          <p:spPr>
            <a:xfrm>
              <a:off x="3528868" y="2241074"/>
              <a:ext cx="2291012" cy="1200329"/>
            </a:xfrm>
            <a:prstGeom prst="rect">
              <a:avLst/>
            </a:prstGeom>
            <a:noFill/>
            <a:effectLst/>
          </p:spPr>
          <p:txBody>
            <a:bodyPr wrap="none" rtlCol="0">
              <a:spAutoFit/>
            </a:bodyPr>
            <a:lstStyle/>
            <a:p>
              <a:r>
                <a:rPr lang="en-US" altLang="zh-CN" sz="7200" dirty="0">
                  <a:solidFill>
                    <a:schemeClr val="bg1">
                      <a:lumMod val="77273"/>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77273"/>
                  </a:schemeClr>
                </a:solidFill>
                <a:latin typeface="微软雅黑 Light" panose="020B0502040204020203" pitchFamily="34" charset="-122"/>
                <a:ea typeface="微软雅黑 Light" panose="020B0502040204020203" pitchFamily="34" charset="-122"/>
              </a:endParaRPr>
            </a:p>
          </p:txBody>
        </p:sp>
        <p:sp>
          <p:nvSpPr>
            <p:cNvPr id="37" name="文本框 36"/>
            <p:cNvSpPr txBox="1"/>
            <p:nvPr/>
          </p:nvSpPr>
          <p:spPr>
            <a:xfrm>
              <a:off x="3511550" y="2228671"/>
              <a:ext cx="2291012" cy="1200329"/>
            </a:xfrm>
            <a:prstGeom prst="rect">
              <a:avLst/>
            </a:prstGeom>
            <a:noFill/>
          </p:spPr>
          <p:txBody>
            <a:bodyPr wrap="none" rtlCol="0">
              <a:spAutoFit/>
            </a:bodyPr>
            <a:lstStyle/>
            <a:p>
              <a:r>
                <a:rPr lang="en-US" altLang="zh-CN" sz="7200" dirty="0">
                  <a:solidFill>
                    <a:schemeClr val="bg1">
                      <a:lumMod val="75000"/>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75000"/>
                  </a:schemeClr>
                </a:solidFill>
                <a:latin typeface="微软雅黑 Light" panose="020B0502040204020203" pitchFamily="34" charset="-122"/>
                <a:ea typeface="微软雅黑 Light" panose="020B0502040204020203" pitchFamily="34" charset="-122"/>
              </a:endParaRPr>
            </a:p>
          </p:txBody>
        </p:sp>
      </p:grpSp>
      <p:grpSp>
        <p:nvGrpSpPr>
          <p:cNvPr id="51" name="组合 50"/>
          <p:cNvGrpSpPr/>
          <p:nvPr/>
        </p:nvGrpSpPr>
        <p:grpSpPr>
          <a:xfrm>
            <a:off x="3918286" y="3101566"/>
            <a:ext cx="1788580" cy="1779131"/>
            <a:chOff x="3918286" y="3101566"/>
            <a:chExt cx="1788580" cy="1779131"/>
          </a:xfrm>
        </p:grpSpPr>
        <p:sp>
          <p:nvSpPr>
            <p:cNvPr id="38" name="文本框 37"/>
            <p:cNvSpPr txBox="1"/>
            <p:nvPr/>
          </p:nvSpPr>
          <p:spPr>
            <a:xfrm>
              <a:off x="4153236" y="3311037"/>
              <a:ext cx="1553630" cy="1569660"/>
            </a:xfrm>
            <a:prstGeom prst="rect">
              <a:avLst/>
            </a:prstGeom>
            <a:noFill/>
          </p:spPr>
          <p:txBody>
            <a:bodyPr wrap="none" rtlCol="0">
              <a:spAutoFit/>
            </a:bodyPr>
            <a:lstStyle/>
            <a:p>
              <a:r>
                <a:rPr lang="en-US" altLang="zh-CN" sz="9600" dirty="0">
                  <a:solidFill>
                    <a:schemeClr val="bg1"/>
                  </a:solidFill>
                  <a:latin typeface="微软雅黑 Light" panose="020B0502040204020203" pitchFamily="34" charset="-122"/>
                  <a:ea typeface="微软雅黑 Light" panose="020B0502040204020203" pitchFamily="34" charset="-122"/>
                </a:rPr>
                <a:t>03</a:t>
              </a:r>
              <a:endParaRPr lang="zh-CN" altLang="en-US" sz="9600" dirty="0">
                <a:solidFill>
                  <a:schemeClr val="bg1"/>
                </a:solidFill>
                <a:latin typeface="微软雅黑 Light" panose="020B0502040204020203" pitchFamily="34" charset="-122"/>
                <a:ea typeface="微软雅黑 Light" panose="020B0502040204020203" pitchFamily="34" charset="-122"/>
              </a:endParaRPr>
            </a:p>
          </p:txBody>
        </p:sp>
        <p:sp>
          <p:nvSpPr>
            <p:cNvPr id="41" name="文本框 40"/>
            <p:cNvSpPr txBox="1"/>
            <p:nvPr/>
          </p:nvSpPr>
          <p:spPr>
            <a:xfrm>
              <a:off x="4131877" y="3291994"/>
              <a:ext cx="1553630" cy="1569660"/>
            </a:xfrm>
            <a:prstGeom prst="rect">
              <a:avLst/>
            </a:prstGeom>
            <a:noFill/>
            <a:effectLst/>
          </p:spPr>
          <p:txBody>
            <a:bodyPr wrap="none" rtlCol="0">
              <a:spAutoFit/>
            </a:bodyPr>
            <a:lstStyle/>
            <a:p>
              <a:r>
                <a:rPr lang="en-US" altLang="zh-CN" sz="9600" dirty="0">
                  <a:solidFill>
                    <a:srgbClr val="ECECEC"/>
                  </a:solidFill>
                  <a:latin typeface="微软雅黑 Light" panose="020B0502040204020203" pitchFamily="34" charset="-122"/>
                  <a:ea typeface="微软雅黑 Light" panose="020B0502040204020203" pitchFamily="34" charset="-122"/>
                </a:rPr>
                <a:t>03</a:t>
              </a:r>
              <a:endParaRPr lang="zh-CN" altLang="en-US" sz="9600" dirty="0">
                <a:solidFill>
                  <a:srgbClr val="ECECEC"/>
                </a:solidFill>
                <a:latin typeface="微软雅黑 Light" panose="020B0502040204020203" pitchFamily="34" charset="-122"/>
                <a:ea typeface="微软雅黑 Light" panose="020B0502040204020203" pitchFamily="34" charset="-122"/>
              </a:endParaRPr>
            </a:p>
          </p:txBody>
        </p:sp>
        <p:sp>
          <p:nvSpPr>
            <p:cNvPr id="42" name="文本框 41"/>
            <p:cNvSpPr txBox="1"/>
            <p:nvPr/>
          </p:nvSpPr>
          <p:spPr>
            <a:xfrm>
              <a:off x="4110518" y="3272951"/>
              <a:ext cx="1553630" cy="1569660"/>
            </a:xfrm>
            <a:prstGeom prst="rect">
              <a:avLst/>
            </a:prstGeom>
            <a:noFill/>
            <a:effectLst/>
          </p:spPr>
          <p:txBody>
            <a:bodyPr wrap="none" rtlCol="0">
              <a:spAutoFit/>
            </a:bodyPr>
            <a:lstStyle/>
            <a:p>
              <a:r>
                <a:rPr lang="en-US" altLang="zh-CN" sz="9600" dirty="0">
                  <a:solidFill>
                    <a:srgbClr val="D9D9D9"/>
                  </a:solidFill>
                  <a:latin typeface="微软雅黑 Light" panose="020B0502040204020203" pitchFamily="34" charset="-122"/>
                  <a:ea typeface="微软雅黑 Light" panose="020B0502040204020203" pitchFamily="34" charset="-122"/>
                </a:rPr>
                <a:t>03</a:t>
              </a:r>
              <a:endParaRPr lang="zh-CN" altLang="en-US" sz="9600" dirty="0">
                <a:solidFill>
                  <a:srgbClr val="D9D9D9"/>
                </a:solidFill>
                <a:latin typeface="微软雅黑 Light" panose="020B0502040204020203" pitchFamily="34" charset="-122"/>
                <a:ea typeface="微软雅黑 Light" panose="020B0502040204020203" pitchFamily="34" charset="-122"/>
              </a:endParaRPr>
            </a:p>
          </p:txBody>
        </p:sp>
        <p:sp>
          <p:nvSpPr>
            <p:cNvPr id="43" name="文本框 42"/>
            <p:cNvSpPr txBox="1"/>
            <p:nvPr/>
          </p:nvSpPr>
          <p:spPr>
            <a:xfrm>
              <a:off x="4089159" y="3253908"/>
              <a:ext cx="1553630" cy="1569660"/>
            </a:xfrm>
            <a:prstGeom prst="rect">
              <a:avLst/>
            </a:prstGeom>
            <a:noFill/>
            <a:effectLst/>
          </p:spPr>
          <p:txBody>
            <a:bodyPr wrap="none" rtlCol="0">
              <a:spAutoFit/>
            </a:bodyPr>
            <a:lstStyle/>
            <a:p>
              <a:r>
                <a:rPr lang="en-US" altLang="zh-CN" sz="9600" dirty="0">
                  <a:solidFill>
                    <a:srgbClr val="C7C7C7"/>
                  </a:solidFill>
                  <a:latin typeface="微软雅黑 Light" panose="020B0502040204020203" pitchFamily="34" charset="-122"/>
                  <a:ea typeface="微软雅黑 Light" panose="020B0502040204020203" pitchFamily="34" charset="-122"/>
                </a:rPr>
                <a:t>03</a:t>
              </a:r>
              <a:endParaRPr lang="zh-CN" altLang="en-US" sz="9600" dirty="0">
                <a:solidFill>
                  <a:srgbClr val="C7C7C7"/>
                </a:solidFill>
                <a:latin typeface="微软雅黑 Light" panose="020B0502040204020203" pitchFamily="34" charset="-122"/>
                <a:ea typeface="微软雅黑 Light" panose="020B0502040204020203" pitchFamily="34" charset="-122"/>
              </a:endParaRPr>
            </a:p>
          </p:txBody>
        </p:sp>
        <p:sp>
          <p:nvSpPr>
            <p:cNvPr id="44" name="文本框 43"/>
            <p:cNvSpPr txBox="1"/>
            <p:nvPr/>
          </p:nvSpPr>
          <p:spPr>
            <a:xfrm>
              <a:off x="4067800" y="3234866"/>
              <a:ext cx="1553630" cy="1569660"/>
            </a:xfrm>
            <a:prstGeom prst="rect">
              <a:avLst/>
            </a:prstGeom>
            <a:noFill/>
            <a:effectLst/>
          </p:spPr>
          <p:txBody>
            <a:bodyPr wrap="none" rtlCol="0">
              <a:spAutoFit/>
            </a:bodyPr>
            <a:lstStyle/>
            <a:p>
              <a:r>
                <a:rPr lang="en-US" altLang="zh-CN" sz="9600" dirty="0">
                  <a:solidFill>
                    <a:srgbClr val="B4B4B4"/>
                  </a:solidFill>
                  <a:latin typeface="微软雅黑 Light" panose="020B0502040204020203" pitchFamily="34" charset="-122"/>
                  <a:ea typeface="微软雅黑 Light" panose="020B0502040204020203" pitchFamily="34" charset="-122"/>
                </a:rPr>
                <a:t>03</a:t>
              </a:r>
              <a:endParaRPr lang="zh-CN" altLang="en-US" sz="9600" dirty="0">
                <a:solidFill>
                  <a:srgbClr val="B4B4B4"/>
                </a:solidFill>
                <a:latin typeface="微软雅黑 Light" panose="020B0502040204020203" pitchFamily="34" charset="-122"/>
                <a:ea typeface="微软雅黑 Light" panose="020B0502040204020203" pitchFamily="34" charset="-122"/>
              </a:endParaRPr>
            </a:p>
          </p:txBody>
        </p:sp>
        <p:sp>
          <p:nvSpPr>
            <p:cNvPr id="45" name="文本框 44"/>
            <p:cNvSpPr txBox="1"/>
            <p:nvPr/>
          </p:nvSpPr>
          <p:spPr>
            <a:xfrm>
              <a:off x="4046441" y="3215823"/>
              <a:ext cx="1553630" cy="1569660"/>
            </a:xfrm>
            <a:prstGeom prst="rect">
              <a:avLst/>
            </a:prstGeom>
            <a:noFill/>
            <a:effectLst/>
          </p:spPr>
          <p:txBody>
            <a:bodyPr wrap="none" rtlCol="0">
              <a:spAutoFit/>
            </a:bodyPr>
            <a:lstStyle/>
            <a:p>
              <a:r>
                <a:rPr lang="en-US" altLang="zh-CN" sz="9600" dirty="0">
                  <a:solidFill>
                    <a:srgbClr val="A1A1A1"/>
                  </a:solidFill>
                  <a:latin typeface="微软雅黑 Light" panose="020B0502040204020203" pitchFamily="34" charset="-122"/>
                  <a:ea typeface="微软雅黑 Light" panose="020B0502040204020203" pitchFamily="34" charset="-122"/>
                </a:rPr>
                <a:t>03</a:t>
              </a:r>
              <a:endParaRPr lang="zh-CN" altLang="en-US" sz="9600" dirty="0">
                <a:solidFill>
                  <a:srgbClr val="A1A1A1"/>
                </a:solidFill>
                <a:latin typeface="微软雅黑 Light" panose="020B0502040204020203" pitchFamily="34" charset="-122"/>
                <a:ea typeface="微软雅黑 Light" panose="020B0502040204020203" pitchFamily="34" charset="-122"/>
              </a:endParaRPr>
            </a:p>
          </p:txBody>
        </p:sp>
        <p:sp>
          <p:nvSpPr>
            <p:cNvPr id="46" name="文本框 45"/>
            <p:cNvSpPr txBox="1"/>
            <p:nvPr/>
          </p:nvSpPr>
          <p:spPr>
            <a:xfrm>
              <a:off x="4025081" y="3196780"/>
              <a:ext cx="1553630" cy="1569660"/>
            </a:xfrm>
            <a:prstGeom prst="rect">
              <a:avLst/>
            </a:prstGeom>
            <a:noFill/>
            <a:effectLst/>
          </p:spPr>
          <p:txBody>
            <a:bodyPr wrap="none" rtlCol="0">
              <a:spAutoFit/>
            </a:bodyPr>
            <a:lstStyle/>
            <a:p>
              <a:r>
                <a:rPr lang="en-US" altLang="zh-CN" sz="9600" dirty="0">
                  <a:solidFill>
                    <a:srgbClr val="8F8F8F"/>
                  </a:solidFill>
                  <a:latin typeface="微软雅黑 Light" panose="020B0502040204020203" pitchFamily="34" charset="-122"/>
                  <a:ea typeface="微软雅黑 Light" panose="020B0502040204020203" pitchFamily="34" charset="-122"/>
                </a:rPr>
                <a:t>03</a:t>
              </a:r>
              <a:endParaRPr lang="zh-CN" altLang="en-US" sz="9600" dirty="0">
                <a:solidFill>
                  <a:srgbClr val="8F8F8F"/>
                </a:solidFill>
                <a:latin typeface="微软雅黑 Light" panose="020B0502040204020203" pitchFamily="34" charset="-122"/>
                <a:ea typeface="微软雅黑 Light" panose="020B0502040204020203" pitchFamily="34" charset="-122"/>
              </a:endParaRPr>
            </a:p>
          </p:txBody>
        </p:sp>
        <p:sp>
          <p:nvSpPr>
            <p:cNvPr id="47" name="文本框 46"/>
            <p:cNvSpPr txBox="1"/>
            <p:nvPr/>
          </p:nvSpPr>
          <p:spPr>
            <a:xfrm>
              <a:off x="4003722" y="3177737"/>
              <a:ext cx="1553630" cy="1569660"/>
            </a:xfrm>
            <a:prstGeom prst="rect">
              <a:avLst/>
            </a:prstGeom>
            <a:noFill/>
            <a:effectLst/>
          </p:spPr>
          <p:txBody>
            <a:bodyPr wrap="none" rtlCol="0">
              <a:spAutoFit/>
            </a:bodyPr>
            <a:lstStyle/>
            <a:p>
              <a:r>
                <a:rPr lang="en-US" altLang="zh-CN" sz="9600" dirty="0">
                  <a:solidFill>
                    <a:srgbClr val="7C7C7C"/>
                  </a:solidFill>
                  <a:latin typeface="微软雅黑 Light" panose="020B0502040204020203" pitchFamily="34" charset="-122"/>
                  <a:ea typeface="微软雅黑 Light" panose="020B0502040204020203" pitchFamily="34" charset="-122"/>
                </a:rPr>
                <a:t>03</a:t>
              </a:r>
              <a:endParaRPr lang="zh-CN" altLang="en-US" sz="9600" dirty="0">
                <a:solidFill>
                  <a:srgbClr val="7C7C7C"/>
                </a:solidFill>
                <a:latin typeface="微软雅黑 Light" panose="020B0502040204020203" pitchFamily="34" charset="-122"/>
                <a:ea typeface="微软雅黑 Light" panose="020B0502040204020203" pitchFamily="34" charset="-122"/>
              </a:endParaRPr>
            </a:p>
          </p:txBody>
        </p:sp>
        <p:sp>
          <p:nvSpPr>
            <p:cNvPr id="48" name="文本框 47"/>
            <p:cNvSpPr txBox="1"/>
            <p:nvPr/>
          </p:nvSpPr>
          <p:spPr>
            <a:xfrm>
              <a:off x="3982363" y="3158694"/>
              <a:ext cx="1553630" cy="1569660"/>
            </a:xfrm>
            <a:prstGeom prst="rect">
              <a:avLst/>
            </a:prstGeom>
            <a:noFill/>
            <a:effectLst/>
          </p:spPr>
          <p:txBody>
            <a:bodyPr wrap="none" rtlCol="0">
              <a:spAutoFit/>
            </a:bodyPr>
            <a:lstStyle/>
            <a:p>
              <a:r>
                <a:rPr lang="en-US" altLang="zh-CN" sz="9600" dirty="0">
                  <a:solidFill>
                    <a:srgbClr val="696969"/>
                  </a:solidFill>
                  <a:latin typeface="微软雅黑 Light" panose="020B0502040204020203" pitchFamily="34" charset="-122"/>
                  <a:ea typeface="微软雅黑 Light" panose="020B0502040204020203" pitchFamily="34" charset="-122"/>
                </a:rPr>
                <a:t>03</a:t>
              </a:r>
              <a:endParaRPr lang="zh-CN" altLang="en-US" sz="9600" dirty="0">
                <a:solidFill>
                  <a:srgbClr val="696969"/>
                </a:solidFill>
                <a:latin typeface="微软雅黑 Light" panose="020B0502040204020203" pitchFamily="34" charset="-122"/>
                <a:ea typeface="微软雅黑 Light" panose="020B0502040204020203" pitchFamily="34" charset="-122"/>
              </a:endParaRPr>
            </a:p>
          </p:txBody>
        </p:sp>
        <p:sp>
          <p:nvSpPr>
            <p:cNvPr id="49" name="文本框 48"/>
            <p:cNvSpPr txBox="1"/>
            <p:nvPr/>
          </p:nvSpPr>
          <p:spPr>
            <a:xfrm>
              <a:off x="3961004" y="3139652"/>
              <a:ext cx="1553630" cy="1569660"/>
            </a:xfrm>
            <a:prstGeom prst="rect">
              <a:avLst/>
            </a:prstGeom>
            <a:noFill/>
            <a:effectLst/>
          </p:spPr>
          <p:txBody>
            <a:bodyPr wrap="none" rtlCol="0">
              <a:spAutoFit/>
            </a:bodyPr>
            <a:lstStyle/>
            <a:p>
              <a:r>
                <a:rPr lang="en-US" altLang="zh-CN" sz="9600" dirty="0">
                  <a:solidFill>
                    <a:srgbClr val="575757"/>
                  </a:solidFill>
                  <a:latin typeface="微软雅黑 Light" panose="020B0502040204020203" pitchFamily="34" charset="-122"/>
                  <a:ea typeface="微软雅黑 Light" panose="020B0502040204020203" pitchFamily="34" charset="-122"/>
                </a:rPr>
                <a:t>03</a:t>
              </a:r>
              <a:endParaRPr lang="zh-CN" altLang="en-US" sz="9600" dirty="0">
                <a:solidFill>
                  <a:srgbClr val="575757"/>
                </a:solidFill>
                <a:latin typeface="微软雅黑 Light" panose="020B0502040204020203" pitchFamily="34" charset="-122"/>
                <a:ea typeface="微软雅黑 Light" panose="020B0502040204020203" pitchFamily="34" charset="-122"/>
              </a:endParaRPr>
            </a:p>
          </p:txBody>
        </p:sp>
        <p:sp>
          <p:nvSpPr>
            <p:cNvPr id="50" name="文本框 49"/>
            <p:cNvSpPr txBox="1"/>
            <p:nvPr/>
          </p:nvSpPr>
          <p:spPr>
            <a:xfrm>
              <a:off x="3939645" y="3120609"/>
              <a:ext cx="1553630" cy="1569660"/>
            </a:xfrm>
            <a:prstGeom prst="rect">
              <a:avLst/>
            </a:prstGeom>
            <a:noFill/>
            <a:effectLst/>
          </p:spPr>
          <p:txBody>
            <a:bodyPr wrap="none" rtlCol="0">
              <a:spAutoFit/>
            </a:bodyPr>
            <a:lstStyle/>
            <a:p>
              <a:r>
                <a:rPr lang="en-US" altLang="zh-CN" sz="9600" dirty="0">
                  <a:solidFill>
                    <a:srgbClr val="444444"/>
                  </a:solidFill>
                  <a:latin typeface="微软雅黑 Light" panose="020B0502040204020203" pitchFamily="34" charset="-122"/>
                  <a:ea typeface="微软雅黑 Light" panose="020B0502040204020203" pitchFamily="34" charset="-122"/>
                </a:rPr>
                <a:t>03</a:t>
              </a:r>
              <a:endParaRPr lang="zh-CN" altLang="en-US" sz="9600" dirty="0">
                <a:solidFill>
                  <a:srgbClr val="444444"/>
                </a:solidFill>
                <a:latin typeface="微软雅黑 Light" panose="020B0502040204020203" pitchFamily="34" charset="-122"/>
                <a:ea typeface="微软雅黑 Light" panose="020B0502040204020203" pitchFamily="34" charset="-122"/>
              </a:endParaRPr>
            </a:p>
          </p:txBody>
        </p:sp>
        <p:sp>
          <p:nvSpPr>
            <p:cNvPr id="39" name="文本框 38"/>
            <p:cNvSpPr txBox="1"/>
            <p:nvPr/>
          </p:nvSpPr>
          <p:spPr>
            <a:xfrm>
              <a:off x="3918286" y="3101566"/>
              <a:ext cx="1553630" cy="1569660"/>
            </a:xfrm>
            <a:prstGeom prst="rect">
              <a:avLst/>
            </a:prstGeom>
            <a:noFill/>
          </p:spPr>
          <p:txBody>
            <a:bodyPr wrap="none" rtlCol="0">
              <a:spAutoFit/>
            </a:bodyPr>
            <a:lstStyle/>
            <a:p>
              <a:r>
                <a:rPr lang="en-US" altLang="zh-CN" sz="9600" dirty="0">
                  <a:solidFill>
                    <a:srgbClr val="323232"/>
                  </a:solidFill>
                  <a:latin typeface="微软雅黑 Light" panose="020B0502040204020203" pitchFamily="34" charset="-122"/>
                  <a:ea typeface="微软雅黑 Light" panose="020B0502040204020203" pitchFamily="34" charset="-122"/>
                </a:rPr>
                <a:t>03</a:t>
              </a:r>
              <a:endParaRPr lang="zh-CN" altLang="en-US" sz="9600" dirty="0">
                <a:solidFill>
                  <a:srgbClr val="323232"/>
                </a:solidFill>
                <a:latin typeface="微软雅黑 Light" panose="020B0502040204020203" pitchFamily="34" charset="-122"/>
                <a:ea typeface="微软雅黑 Light" panose="020B0502040204020203" pitchFamily="34" charset="-122"/>
              </a:endParaRPr>
            </a:p>
          </p:txBody>
        </p:sp>
      </p:grpSp>
      <p:sp>
        <p:nvSpPr>
          <p:cNvPr id="40" name="矩形 39"/>
          <p:cNvSpPr/>
          <p:nvPr/>
        </p:nvSpPr>
        <p:spPr>
          <a:xfrm>
            <a:off x="6574134" y="2788763"/>
            <a:ext cx="3382665" cy="64516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400" dirty="0">
                <a:solidFill>
                  <a:schemeClr val="tx1">
                    <a:lumMod val="65000"/>
                    <a:lumOff val="35000"/>
                  </a:schemeClr>
                </a:solidFill>
                <a:latin typeface="微软雅黑 Light" panose="020B0502040204020203" pitchFamily="34" charset="-122"/>
                <a:ea typeface="微软雅黑 Light" panose="020B0502040204020203" pitchFamily="34" charset="-122"/>
              </a:rPr>
              <a:t>技术重点及难点剖析</a:t>
            </a:r>
            <a:endParaRPr lang="zh-CN" altLang="en-US" sz="24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2344603" y="-1512542"/>
            <a:ext cx="5948978" cy="5063335"/>
            <a:chOff x="-2344603" y="-3324499"/>
            <a:chExt cx="5948978" cy="5063335"/>
          </a:xfrm>
        </p:grpSpPr>
        <p:sp>
          <p:nvSpPr>
            <p:cNvPr id="77" name="图形 1"/>
            <p:cNvSpPr/>
            <p:nvPr/>
          </p:nvSpPr>
          <p:spPr>
            <a:xfrm rot="14887572">
              <a:off x="-1901782" y="-3767320"/>
              <a:ext cx="5063335" cy="594897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7222"/>
                  <a:alpha val="11111"/>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grpSp>
          <p:nvGrpSpPr>
            <p:cNvPr id="78" name="组合 77"/>
            <p:cNvGrpSpPr/>
            <p:nvPr/>
          </p:nvGrpSpPr>
          <p:grpSpPr>
            <a:xfrm>
              <a:off x="-2162584" y="-3169579"/>
              <a:ext cx="5584942" cy="4753495"/>
              <a:chOff x="-2162584" y="-3169579"/>
              <a:chExt cx="5584942" cy="4753495"/>
            </a:xfrm>
          </p:grpSpPr>
          <p:sp>
            <p:nvSpPr>
              <p:cNvPr id="79" name="图形 1"/>
              <p:cNvSpPr/>
              <p:nvPr/>
            </p:nvSpPr>
            <p:spPr>
              <a:xfrm rot="14887572">
                <a:off x="-1746861" y="-3585302"/>
                <a:ext cx="4753495" cy="558494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4444"/>
                    <a:alpha val="22222"/>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0" name="图形 1"/>
              <p:cNvSpPr/>
              <p:nvPr/>
            </p:nvSpPr>
            <p:spPr>
              <a:xfrm rot="14887572">
                <a:off x="-1591941" y="-3403284"/>
                <a:ext cx="4443654" cy="522090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1667"/>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1" name="图形 1"/>
              <p:cNvSpPr/>
              <p:nvPr/>
            </p:nvSpPr>
            <p:spPr>
              <a:xfrm rot="14887572">
                <a:off x="-1437021" y="-3221266"/>
                <a:ext cx="4133813" cy="485687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8889"/>
                    <a:alpha val="44444"/>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2" name="图形 1"/>
              <p:cNvSpPr/>
              <p:nvPr/>
            </p:nvSpPr>
            <p:spPr>
              <a:xfrm rot="14887572">
                <a:off x="-1282100" y="-3039248"/>
                <a:ext cx="3823973" cy="44928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6111"/>
                    <a:alpha val="55556"/>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3" name="图形 1"/>
              <p:cNvSpPr/>
              <p:nvPr/>
            </p:nvSpPr>
            <p:spPr>
              <a:xfrm rot="14887572">
                <a:off x="-1127180" y="-2857230"/>
                <a:ext cx="3514132" cy="41287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3333"/>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4" name="图形 1"/>
              <p:cNvSpPr/>
              <p:nvPr/>
            </p:nvSpPr>
            <p:spPr>
              <a:xfrm rot="14887572">
                <a:off x="-972260" y="-2675212"/>
                <a:ext cx="3204291" cy="376476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0556"/>
                    <a:alpha val="77778"/>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5" name="图形 1"/>
              <p:cNvSpPr/>
              <p:nvPr/>
            </p:nvSpPr>
            <p:spPr>
              <a:xfrm rot="14887572">
                <a:off x="-817339" y="-2493194"/>
                <a:ext cx="2894451" cy="340072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77778"/>
                    <a:alpha val="88889"/>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6" name="图形 1"/>
              <p:cNvSpPr/>
              <p:nvPr/>
            </p:nvSpPr>
            <p:spPr>
              <a:xfrm rot="14887572">
                <a:off x="-662419" y="-231117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chemeClr val="bg1">
                    <a:lumMod val="7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87" name="图形 1"/>
              <p:cNvSpPr/>
              <p:nvPr/>
            </p:nvSpPr>
            <p:spPr>
              <a:xfrm rot="14887572">
                <a:off x="-652248" y="-231433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9525" cap="flat">
                <a:solidFill>
                  <a:schemeClr val="bg1"/>
                </a:solid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grpSp>
      <p:sp>
        <p:nvSpPr>
          <p:cNvPr id="88" name="文本框 87"/>
          <p:cNvSpPr txBox="1"/>
          <p:nvPr/>
        </p:nvSpPr>
        <p:spPr>
          <a:xfrm>
            <a:off x="369618" y="499293"/>
            <a:ext cx="3691890" cy="706755"/>
          </a:xfrm>
          <a:prstGeom prst="rect">
            <a:avLst/>
          </a:prstGeom>
          <a:noFill/>
        </p:spPr>
        <p:txBody>
          <a:bodyPr wrap="none" rtlCol="0">
            <a:spAutoFit/>
          </a:bodyPr>
          <a:lstStyle/>
          <a:p>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人脸识别</a:t>
            </a:r>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模块</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89" name="矩形 88"/>
          <p:cNvSpPr/>
          <p:nvPr/>
        </p:nvSpPr>
        <p:spPr>
          <a:xfrm>
            <a:off x="376135" y="1076033"/>
            <a:ext cx="6167808" cy="422167"/>
          </a:xfrm>
          <a:prstGeom prst="rect">
            <a:avLst/>
          </a:prstGeom>
        </p:spPr>
        <p:txBody>
          <a:bodyPr wrap="square">
            <a:spAutoFit/>
          </a:bodyPr>
          <a:lstStyle/>
          <a:p>
            <a:pPr>
              <a:lnSpc>
                <a:spcPct val="150000"/>
              </a:lnSpc>
            </a:pP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Lorem ipsum dolor sit amet, consectetur adipiscing elit. </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8" name="文本框 27"/>
          <p:cNvSpPr txBox="1"/>
          <p:nvPr/>
        </p:nvSpPr>
        <p:spPr>
          <a:xfrm>
            <a:off x="7815255" y="1754998"/>
            <a:ext cx="3274695" cy="460375"/>
          </a:xfrm>
          <a:prstGeom prst="rect">
            <a:avLst/>
          </a:prstGeom>
          <a:noFill/>
        </p:spPr>
        <p:txBody>
          <a:bodyPr wrap="none" rtlCol="0">
            <a:spAutoFit/>
          </a:bodyPr>
          <a:lstStyle/>
          <a:p>
            <a:pPr algn="l"/>
            <a:r>
              <a:rPr lang="zh-CN" altLang="en-US" sz="2400" b="1" spc="300" dirty="0">
                <a:solidFill>
                  <a:srgbClr val="323232"/>
                </a:solidFill>
                <a:latin typeface="微软雅黑 Light" panose="020B0502040204020203" pitchFamily="34" charset="-122"/>
                <a:ea typeface="微软雅黑 Light" panose="020B0502040204020203" pitchFamily="34" charset="-122"/>
              </a:rPr>
              <a:t>核心算法与模型运用</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29" name="文本框 28"/>
          <p:cNvSpPr txBox="1"/>
          <p:nvPr/>
        </p:nvSpPr>
        <p:spPr>
          <a:xfrm>
            <a:off x="7969560" y="2533181"/>
            <a:ext cx="2928098" cy="2745740"/>
          </a:xfrm>
          <a:prstGeom prst="rect">
            <a:avLst/>
          </a:prstGeom>
          <a:noFill/>
        </p:spPr>
        <p:txBody>
          <a:bodyPr wrap="square" rtlCol="0">
            <a:spAutoFit/>
          </a:bodyPr>
          <a:lstStyle/>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利用人脸检测的</a:t>
            </a:r>
            <a:r>
              <a:rPr lang="en-US" altLang="zh-CN" sz="1600" spc="300" dirty="0">
                <a:solidFill>
                  <a:srgbClr val="323232"/>
                </a:solidFill>
                <a:latin typeface="微软雅黑 Light" panose="020B0502040204020203" pitchFamily="34" charset="-122"/>
                <a:ea typeface="微软雅黑 Light" panose="020B0502040204020203" pitchFamily="34" charset="-122"/>
              </a:rPr>
              <a:t>KPU_model</a:t>
            </a:r>
            <a:r>
              <a:rPr lang="zh-CN" altLang="en-US" sz="1600" spc="300" dirty="0">
                <a:solidFill>
                  <a:srgbClr val="323232"/>
                </a:solidFill>
                <a:latin typeface="微软雅黑 Light" panose="020B0502040204020203" pitchFamily="34" charset="-122"/>
                <a:ea typeface="微软雅黑 Light" panose="020B0502040204020203" pitchFamily="34" charset="-122"/>
              </a:rPr>
              <a:t>、人脸</a:t>
            </a:r>
            <a:r>
              <a:rPr lang="en-US" altLang="zh-CN" sz="1600" spc="300" dirty="0">
                <a:solidFill>
                  <a:srgbClr val="323232"/>
                </a:solidFill>
                <a:latin typeface="微软雅黑 Light" panose="020B0502040204020203" pitchFamily="34" charset="-122"/>
                <a:ea typeface="微软雅黑 Light" panose="020B0502040204020203" pitchFamily="34" charset="-122"/>
              </a:rPr>
              <a:t> 5 </a:t>
            </a:r>
            <a:r>
              <a:rPr lang="zh-CN" altLang="en-US" sz="1600" spc="300" dirty="0">
                <a:solidFill>
                  <a:srgbClr val="323232"/>
                </a:solidFill>
                <a:latin typeface="微软雅黑 Light" panose="020B0502040204020203" pitchFamily="34" charset="-122"/>
                <a:ea typeface="微软雅黑 Light" panose="020B0502040204020203" pitchFamily="34" charset="-122"/>
              </a:rPr>
              <a:t>关键点检测以及人脸属性检测的</a:t>
            </a:r>
            <a:r>
              <a:rPr lang="en-US" altLang="zh-CN" sz="1600" spc="300" dirty="0">
                <a:solidFill>
                  <a:srgbClr val="323232"/>
                </a:solidFill>
                <a:latin typeface="微软雅黑 Light" panose="020B0502040204020203" pitchFamily="34" charset="-122"/>
                <a:ea typeface="微软雅黑 Light" panose="020B0502040204020203" pitchFamily="34" charset="-122"/>
                <a:sym typeface="+mn-ea"/>
              </a:rPr>
              <a:t>KPU_</a:t>
            </a:r>
            <a:r>
              <a:rPr lang="en-US" altLang="zh-CN" sz="1600" spc="300" dirty="0">
                <a:solidFill>
                  <a:srgbClr val="323232"/>
                </a:solidFill>
                <a:latin typeface="微软雅黑 Light" panose="020B0502040204020203" pitchFamily="34" charset="-122"/>
                <a:ea typeface="微软雅黑 Light" panose="020B0502040204020203" pitchFamily="34" charset="-122"/>
              </a:rPr>
              <a:t>model</a:t>
            </a:r>
            <a:r>
              <a:rPr lang="zh-CN" altLang="en-US" sz="1600" spc="300" dirty="0">
                <a:solidFill>
                  <a:srgbClr val="323232"/>
                </a:solidFill>
                <a:latin typeface="微软雅黑 Light" panose="020B0502040204020203" pitchFamily="34" charset="-122"/>
                <a:ea typeface="微软雅黑 Light" panose="020B0502040204020203" pitchFamily="34" charset="-122"/>
              </a:rPr>
              <a:t>。这些模型相互配合，实现从人脸检测、关键点定位到特征提取与比对的完整流程，是准确识别人员身份的关键。</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sp>
        <p:nvSpPr>
          <p:cNvPr id="90" name="矩形 89"/>
          <p:cNvSpPr/>
          <p:nvPr/>
        </p:nvSpPr>
        <p:spPr>
          <a:xfrm>
            <a:off x="6220111" y="443351"/>
            <a:ext cx="5072004" cy="460375"/>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0" name="文本框 9"/>
          <p:cNvSpPr txBox="1"/>
          <p:nvPr/>
        </p:nvSpPr>
        <p:spPr>
          <a:xfrm>
            <a:off x="3983665" y="1754998"/>
            <a:ext cx="3274695" cy="460375"/>
          </a:xfrm>
          <a:prstGeom prst="rect">
            <a:avLst/>
          </a:prstGeom>
          <a:noFill/>
        </p:spPr>
        <p:txBody>
          <a:bodyPr wrap="none" rtlCol="0">
            <a:spAutoFit/>
          </a:bodyPr>
          <a:p>
            <a:pPr algn="l"/>
            <a:r>
              <a:rPr lang="zh-CN" altLang="en-US" sz="2400" b="1" spc="300" dirty="0">
                <a:solidFill>
                  <a:srgbClr val="323232"/>
                </a:solidFill>
                <a:latin typeface="微软雅黑 Light" panose="020B0502040204020203" pitchFamily="34" charset="-122"/>
                <a:ea typeface="微软雅黑 Light" panose="020B0502040204020203" pitchFamily="34" charset="-122"/>
              </a:rPr>
              <a:t>模型性能与资源平衡</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11" name="文本框 10"/>
          <p:cNvSpPr txBox="1"/>
          <p:nvPr/>
        </p:nvSpPr>
        <p:spPr>
          <a:xfrm>
            <a:off x="4234490" y="2637956"/>
            <a:ext cx="2928098" cy="2155825"/>
          </a:xfrm>
          <a:prstGeom prst="rect">
            <a:avLst/>
          </a:prstGeom>
          <a:noFill/>
        </p:spPr>
        <p:txBody>
          <a:bodyPr wrap="square" rtlCol="0">
            <a:spAutoFit/>
          </a:bodyPr>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使用多个</a:t>
            </a:r>
            <a:r>
              <a:rPr lang="en-US" altLang="zh-CN" sz="1600" spc="300" dirty="0">
                <a:solidFill>
                  <a:srgbClr val="323232"/>
                </a:solidFill>
                <a:latin typeface="微软雅黑 Light" panose="020B0502040204020203" pitchFamily="34" charset="-122"/>
                <a:ea typeface="微软雅黑 Light" panose="020B0502040204020203" pitchFamily="34" charset="-122"/>
              </a:rPr>
              <a:t> KPU </a:t>
            </a:r>
            <a:r>
              <a:rPr lang="zh-CN" altLang="en-US" sz="1600" spc="300" dirty="0">
                <a:solidFill>
                  <a:srgbClr val="323232"/>
                </a:solidFill>
                <a:latin typeface="微软雅黑 Light" panose="020B0502040204020203" pitchFamily="34" charset="-122"/>
                <a:ea typeface="微软雅黑 Light" panose="020B0502040204020203" pitchFamily="34" charset="-122"/>
              </a:rPr>
              <a:t>模型进行人脸检测、关键点检测和属性检测</a:t>
            </a:r>
            <a:r>
              <a:rPr lang="en-US" altLang="zh-CN" sz="1600" spc="300" dirty="0">
                <a:solidFill>
                  <a:srgbClr val="323232"/>
                </a:solidFill>
                <a:latin typeface="微软雅黑 Light" panose="020B0502040204020203" pitchFamily="34" charset="-122"/>
                <a:ea typeface="微软雅黑 Light" panose="020B0502040204020203" pitchFamily="34" charset="-122"/>
              </a:rPr>
              <a:t>,</a:t>
            </a:r>
            <a:r>
              <a:rPr lang="zh-CN" altLang="en-US" sz="1600" spc="300" dirty="0">
                <a:solidFill>
                  <a:srgbClr val="323232"/>
                </a:solidFill>
                <a:latin typeface="微软雅黑 Light" panose="020B0502040204020203" pitchFamily="34" charset="-122"/>
                <a:ea typeface="微软雅黑 Light" panose="020B0502040204020203" pitchFamily="34" charset="-122"/>
              </a:rPr>
              <a:t>加载和运行这些模型可能会占用大量内存。代码中通过</a:t>
            </a:r>
            <a:r>
              <a:rPr lang="en-US" altLang="zh-CN" sz="1600" spc="300" dirty="0">
                <a:solidFill>
                  <a:srgbClr val="323232"/>
                </a:solidFill>
                <a:latin typeface="微软雅黑 Light" panose="020B0502040204020203" pitchFamily="34" charset="-122"/>
                <a:ea typeface="微软雅黑 Light" panose="020B0502040204020203" pitchFamily="34" charset="-122"/>
              </a:rPr>
              <a:t>gc.collect()</a:t>
            </a:r>
            <a:r>
              <a:rPr lang="zh-CN" altLang="en-US" sz="1600" spc="300" dirty="0">
                <a:solidFill>
                  <a:srgbClr val="323232"/>
                </a:solidFill>
                <a:latin typeface="微软雅黑 Light" panose="020B0502040204020203" pitchFamily="34" charset="-122"/>
                <a:ea typeface="微软雅黑 Light" panose="020B0502040204020203" pitchFamily="34" charset="-122"/>
              </a:rPr>
              <a:t>手动启动垃圾收集来管理内存</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230180" y="1754998"/>
            <a:ext cx="3274695" cy="460375"/>
          </a:xfrm>
          <a:prstGeom prst="rect">
            <a:avLst/>
          </a:prstGeom>
          <a:noFill/>
        </p:spPr>
        <p:txBody>
          <a:bodyPr wrap="none" rtlCol="0">
            <a:spAutoFit/>
          </a:bodyPr>
          <a:p>
            <a:pPr algn="l"/>
            <a:r>
              <a:rPr lang="zh-CN" altLang="en-US" sz="2400" b="1" spc="300" dirty="0">
                <a:solidFill>
                  <a:srgbClr val="323232"/>
                </a:solidFill>
                <a:latin typeface="微软雅黑 Light" panose="020B0502040204020203" pitchFamily="34" charset="-122"/>
                <a:ea typeface="微软雅黑 Light" panose="020B0502040204020203" pitchFamily="34" charset="-122"/>
              </a:rPr>
              <a:t>模型性能与资源平衡</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13" name="文本框 12"/>
          <p:cNvSpPr txBox="1"/>
          <p:nvPr/>
        </p:nvSpPr>
        <p:spPr>
          <a:xfrm>
            <a:off x="499420" y="2764956"/>
            <a:ext cx="2928098" cy="1565910"/>
          </a:xfrm>
          <a:prstGeom prst="rect">
            <a:avLst/>
          </a:prstGeom>
          <a:noFill/>
        </p:spPr>
        <p:txBody>
          <a:bodyPr wrap="square" rtlCol="0">
            <a:spAutoFit/>
          </a:bodyPr>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人脸识别模块需要与</a:t>
            </a:r>
            <a:r>
              <a:rPr lang="zh-CN" altLang="en-US" sz="1600" spc="300" dirty="0">
                <a:solidFill>
                  <a:srgbClr val="323232"/>
                </a:solidFill>
                <a:latin typeface="微软雅黑 Light" panose="020B0502040204020203" pitchFamily="34" charset="-122"/>
                <a:ea typeface="微软雅黑 Light" panose="020B0502040204020203" pitchFamily="34" charset="-122"/>
              </a:rPr>
              <a:t>主控模块、</a:t>
            </a:r>
            <a:r>
              <a:rPr lang="en-US" altLang="zh-CN" sz="1600" spc="300" dirty="0">
                <a:solidFill>
                  <a:srgbClr val="323232"/>
                </a:solidFill>
                <a:latin typeface="微软雅黑 Light" panose="020B0502040204020203" pitchFamily="34" charset="-122"/>
                <a:ea typeface="微软雅黑 Light" panose="020B0502040204020203" pitchFamily="34" charset="-122"/>
              </a:rPr>
              <a:t>LCD </a:t>
            </a:r>
            <a:r>
              <a:rPr lang="zh-CN" altLang="en-US" sz="1600" spc="300" dirty="0">
                <a:solidFill>
                  <a:srgbClr val="323232"/>
                </a:solidFill>
                <a:latin typeface="微软雅黑 Light" panose="020B0502040204020203" pitchFamily="34" charset="-122"/>
                <a:ea typeface="微软雅黑 Light" panose="020B0502040204020203" pitchFamily="34" charset="-122"/>
              </a:rPr>
              <a:t>显示模块协同工作。各模块之间的通信和协同需要精确的时序控制和数据同步。</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pic>
        <p:nvPicPr>
          <p:cNvPr id="22" name="图片 4"/>
          <p:cNvPicPr>
            <a:picLocks noChangeAspect="1"/>
          </p:cNvPicPr>
          <p:nvPr/>
        </p:nvPicPr>
        <p:blipFill>
          <a:blip r:embed="rId1"/>
          <a:stretch>
            <a:fillRect/>
          </a:stretch>
        </p:blipFill>
        <p:spPr>
          <a:xfrm>
            <a:off x="590868" y="4636770"/>
            <a:ext cx="2552065" cy="1877060"/>
          </a:xfrm>
          <a:prstGeom prst="rect">
            <a:avLst/>
          </a:prstGeom>
          <a:noFill/>
          <a:ln>
            <a:noFill/>
          </a:ln>
        </p:spPr>
      </p:pic>
      <p:pic>
        <p:nvPicPr>
          <p:cNvPr id="14" name="图片 3"/>
          <p:cNvPicPr>
            <a:picLocks noChangeAspect="1"/>
          </p:cNvPicPr>
          <p:nvPr/>
        </p:nvPicPr>
        <p:blipFill>
          <a:blip r:embed="rId2"/>
          <a:stretch>
            <a:fillRect/>
          </a:stretch>
        </p:blipFill>
        <p:spPr>
          <a:xfrm>
            <a:off x="4201478" y="4731703"/>
            <a:ext cx="2837815" cy="1861185"/>
          </a:xfrm>
          <a:prstGeom prst="rect">
            <a:avLst/>
          </a:prstGeom>
          <a:noFill/>
          <a:ln>
            <a:noFill/>
          </a:ln>
        </p:spPr>
      </p:pic>
    </p:spTree>
  </p:cSld>
  <p:clrMapOvr>
    <a:masterClrMapping/>
  </p:clrMapOvr>
  <p:transition spd="slow">
    <p:randomBar dir="vert"/>
  </p:transition>
  <p:timing>
    <p:tnLst>
      <p:par>
        <p:cTn id="1" dur="indefinite" restart="never" nodeType="tmRoot"/>
      </p:par>
    </p:tnLst>
    <p:bldLst>
      <p:bldP spid="88" grpId="0"/>
      <p:bldP spid="89" grpId="0"/>
      <p:bldP spid="28" grpId="0"/>
      <p:bldP spid="29" grpId="0"/>
      <p:bldP spid="9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2344603" y="-1512542"/>
            <a:ext cx="5948978" cy="5063335"/>
            <a:chOff x="-2344603" y="-3324499"/>
            <a:chExt cx="5948978" cy="5063335"/>
          </a:xfrm>
        </p:grpSpPr>
        <p:sp>
          <p:nvSpPr>
            <p:cNvPr id="77" name="图形 1"/>
            <p:cNvSpPr/>
            <p:nvPr/>
          </p:nvSpPr>
          <p:spPr>
            <a:xfrm rot="14887572">
              <a:off x="-1901782" y="-3767320"/>
              <a:ext cx="5063335" cy="594897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7222"/>
                  <a:alpha val="11111"/>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grpSp>
          <p:nvGrpSpPr>
            <p:cNvPr id="78" name="组合 77"/>
            <p:cNvGrpSpPr/>
            <p:nvPr/>
          </p:nvGrpSpPr>
          <p:grpSpPr>
            <a:xfrm>
              <a:off x="-2162584" y="-3169579"/>
              <a:ext cx="5584942" cy="4753495"/>
              <a:chOff x="-2162584" y="-3169579"/>
              <a:chExt cx="5584942" cy="4753495"/>
            </a:xfrm>
          </p:grpSpPr>
          <p:sp>
            <p:nvSpPr>
              <p:cNvPr id="79" name="图形 1"/>
              <p:cNvSpPr/>
              <p:nvPr/>
            </p:nvSpPr>
            <p:spPr>
              <a:xfrm rot="14887572">
                <a:off x="-1746861" y="-3585302"/>
                <a:ext cx="4753495" cy="558494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4444"/>
                    <a:alpha val="22222"/>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0" name="图形 1"/>
              <p:cNvSpPr/>
              <p:nvPr/>
            </p:nvSpPr>
            <p:spPr>
              <a:xfrm rot="14887572">
                <a:off x="-1591941" y="-3403284"/>
                <a:ext cx="4443654" cy="522090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1667"/>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1" name="图形 1"/>
              <p:cNvSpPr/>
              <p:nvPr/>
            </p:nvSpPr>
            <p:spPr>
              <a:xfrm rot="14887572">
                <a:off x="-1437021" y="-3221266"/>
                <a:ext cx="4133813" cy="485687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8889"/>
                    <a:alpha val="44444"/>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2" name="图形 1"/>
              <p:cNvSpPr/>
              <p:nvPr/>
            </p:nvSpPr>
            <p:spPr>
              <a:xfrm rot="14887572">
                <a:off x="-1282100" y="-3039248"/>
                <a:ext cx="3823973" cy="44928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6111"/>
                    <a:alpha val="55556"/>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3" name="图形 1"/>
              <p:cNvSpPr/>
              <p:nvPr/>
            </p:nvSpPr>
            <p:spPr>
              <a:xfrm rot="14887572">
                <a:off x="-1127180" y="-2857230"/>
                <a:ext cx="3514132" cy="41287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3333"/>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4" name="图形 1"/>
              <p:cNvSpPr/>
              <p:nvPr/>
            </p:nvSpPr>
            <p:spPr>
              <a:xfrm rot="14887572">
                <a:off x="-972260" y="-2675212"/>
                <a:ext cx="3204291" cy="376476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0556"/>
                    <a:alpha val="77778"/>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5" name="图形 1"/>
              <p:cNvSpPr/>
              <p:nvPr/>
            </p:nvSpPr>
            <p:spPr>
              <a:xfrm rot="14887572">
                <a:off x="-817339" y="-2493194"/>
                <a:ext cx="2894451" cy="340072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77778"/>
                    <a:alpha val="88889"/>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6" name="图形 1"/>
              <p:cNvSpPr/>
              <p:nvPr/>
            </p:nvSpPr>
            <p:spPr>
              <a:xfrm rot="14887572">
                <a:off x="-662419" y="-231117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chemeClr val="bg1">
                    <a:lumMod val="7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87" name="图形 1"/>
              <p:cNvSpPr/>
              <p:nvPr/>
            </p:nvSpPr>
            <p:spPr>
              <a:xfrm rot="14887572">
                <a:off x="-652248" y="-231433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9525" cap="flat">
                <a:solidFill>
                  <a:schemeClr val="bg1"/>
                </a:solid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grpSp>
      <p:sp>
        <p:nvSpPr>
          <p:cNvPr id="88" name="文本框 87"/>
          <p:cNvSpPr txBox="1"/>
          <p:nvPr/>
        </p:nvSpPr>
        <p:spPr>
          <a:xfrm>
            <a:off x="369618" y="499293"/>
            <a:ext cx="3691890" cy="706755"/>
          </a:xfrm>
          <a:prstGeom prst="rect">
            <a:avLst/>
          </a:prstGeom>
          <a:noFill/>
        </p:spPr>
        <p:txBody>
          <a:bodyPr wrap="none" rtlCol="0">
            <a:spAutoFit/>
          </a:bodyPr>
          <a:lstStyle/>
          <a:p>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人脸识别</a:t>
            </a:r>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模块</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89" name="矩形 88"/>
          <p:cNvSpPr/>
          <p:nvPr/>
        </p:nvSpPr>
        <p:spPr>
          <a:xfrm>
            <a:off x="376135" y="1076033"/>
            <a:ext cx="6167808" cy="422167"/>
          </a:xfrm>
          <a:prstGeom prst="rect">
            <a:avLst/>
          </a:prstGeom>
        </p:spPr>
        <p:txBody>
          <a:bodyPr wrap="square">
            <a:spAutoFit/>
          </a:bodyPr>
          <a:lstStyle/>
          <a:p>
            <a:pPr>
              <a:lnSpc>
                <a:spcPct val="150000"/>
              </a:lnSpc>
            </a:pP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Lorem ipsum dolor sit amet, consectetur adipiscing elit. </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8" name="文本框 27"/>
          <p:cNvSpPr txBox="1"/>
          <p:nvPr/>
        </p:nvSpPr>
        <p:spPr>
          <a:xfrm>
            <a:off x="4630730" y="1751823"/>
            <a:ext cx="2931160" cy="460375"/>
          </a:xfrm>
          <a:prstGeom prst="rect">
            <a:avLst/>
          </a:prstGeom>
          <a:noFill/>
        </p:spPr>
        <p:txBody>
          <a:bodyPr wrap="none" rtlCol="0">
            <a:spAutoFit/>
          </a:bodyPr>
          <a:lstStyle/>
          <a:p>
            <a:pPr algn="l"/>
            <a:r>
              <a:rPr lang="zh-CN" altLang="en-US" sz="2400" b="1" spc="300" dirty="0">
                <a:solidFill>
                  <a:srgbClr val="323232"/>
                </a:solidFill>
                <a:latin typeface="微软雅黑 Light" panose="020B0502040204020203" pitchFamily="34" charset="-122"/>
                <a:ea typeface="微软雅黑 Light" panose="020B0502040204020203" pitchFamily="34" charset="-122"/>
              </a:rPr>
              <a:t>模型加载与初始化</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90" name="矩形 89"/>
          <p:cNvSpPr/>
          <p:nvPr/>
        </p:nvSpPr>
        <p:spPr>
          <a:xfrm>
            <a:off x="6220111" y="443351"/>
            <a:ext cx="5072004" cy="460375"/>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
          <a:stretch>
            <a:fillRect/>
          </a:stretch>
        </p:blipFill>
        <p:spPr>
          <a:xfrm>
            <a:off x="1285875" y="2540000"/>
            <a:ext cx="9620250" cy="2542540"/>
          </a:xfrm>
          <a:prstGeom prst="rect">
            <a:avLst/>
          </a:prstGeom>
        </p:spPr>
      </p:pic>
      <p:sp>
        <p:nvSpPr>
          <p:cNvPr id="4" name="文本框 3"/>
          <p:cNvSpPr txBox="1"/>
          <p:nvPr/>
        </p:nvSpPr>
        <p:spPr>
          <a:xfrm>
            <a:off x="3427095" y="5293678"/>
            <a:ext cx="5080000" cy="1322070"/>
          </a:xfrm>
          <a:prstGeom prst="rect">
            <a:avLst/>
          </a:prstGeom>
        </p:spPr>
        <p:txBody>
          <a:bodyPr>
            <a:spAutoFit/>
          </a:bodyPr>
          <a:p>
            <a:pPr marL="0" indent="0" algn="l"/>
            <a:r>
              <a:rPr lang="en-US" altLang="zh-CN" sz="1600" b="0" i="0" spc="300" dirty="0">
                <a:solidFill>
                  <a:srgbClr val="323232"/>
                </a:solidFill>
                <a:latin typeface="微软雅黑 Light" panose="020B0502040204020203" pitchFamily="34" charset="-122"/>
                <a:ea typeface="微软雅黑 Light" panose="020B0502040204020203" pitchFamily="34" charset="-122"/>
              </a:rPr>
              <a:t>创建 KPU 对象并加载三个关键模型，分别用于人脸检测、人脸 5 关键点检测和人脸属性检测。还对人脸检测模型进行了 yolo2 初始化，设置了锚点、图像尺寸、网络尺寸、阈值等参数。</a:t>
            </a:r>
            <a:endParaRPr lang="en-US" altLang="zh-CN" sz="1600" b="0" i="0" spc="300" dirty="0">
              <a:solidFill>
                <a:srgbClr val="323232"/>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p:randomBar dir="vert"/>
  </p:transition>
  <p:timing>
    <p:tnLst>
      <p:par>
        <p:cTn id="1" dur="indefinite" restart="never" nodeType="tmRoot"/>
      </p:par>
    </p:tnLst>
    <p:bldLst>
      <p:bldP spid="88" grpId="0"/>
      <p:bldP spid="89" grpId="0"/>
      <p:bldP spid="2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2344603" y="-1512542"/>
            <a:ext cx="5948978" cy="5063335"/>
            <a:chOff x="-2344603" y="-3324499"/>
            <a:chExt cx="5948978" cy="5063335"/>
          </a:xfrm>
        </p:grpSpPr>
        <p:sp>
          <p:nvSpPr>
            <p:cNvPr id="77" name="图形 1"/>
            <p:cNvSpPr/>
            <p:nvPr/>
          </p:nvSpPr>
          <p:spPr>
            <a:xfrm rot="14887572">
              <a:off x="-1901782" y="-3767320"/>
              <a:ext cx="5063335" cy="594897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7222"/>
                  <a:alpha val="11111"/>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grpSp>
          <p:nvGrpSpPr>
            <p:cNvPr id="78" name="组合 77"/>
            <p:cNvGrpSpPr/>
            <p:nvPr/>
          </p:nvGrpSpPr>
          <p:grpSpPr>
            <a:xfrm>
              <a:off x="-2162584" y="-3169579"/>
              <a:ext cx="5584942" cy="4753495"/>
              <a:chOff x="-2162584" y="-3169579"/>
              <a:chExt cx="5584942" cy="4753495"/>
            </a:xfrm>
          </p:grpSpPr>
          <p:sp>
            <p:nvSpPr>
              <p:cNvPr id="79" name="图形 1"/>
              <p:cNvSpPr/>
              <p:nvPr/>
            </p:nvSpPr>
            <p:spPr>
              <a:xfrm rot="14887572">
                <a:off x="-1746861" y="-3585302"/>
                <a:ext cx="4753495" cy="558494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4444"/>
                    <a:alpha val="22222"/>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0" name="图形 1"/>
              <p:cNvSpPr/>
              <p:nvPr/>
            </p:nvSpPr>
            <p:spPr>
              <a:xfrm rot="14887572">
                <a:off x="-1591941" y="-3403284"/>
                <a:ext cx="4443654" cy="522090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1667"/>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1" name="图形 1"/>
              <p:cNvSpPr/>
              <p:nvPr/>
            </p:nvSpPr>
            <p:spPr>
              <a:xfrm rot="14887572">
                <a:off x="-1437021" y="-3221266"/>
                <a:ext cx="4133813" cy="485687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8889"/>
                    <a:alpha val="44444"/>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2" name="图形 1"/>
              <p:cNvSpPr/>
              <p:nvPr/>
            </p:nvSpPr>
            <p:spPr>
              <a:xfrm rot="14887572">
                <a:off x="-1282100" y="-3039248"/>
                <a:ext cx="3823973" cy="44928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6111"/>
                    <a:alpha val="55556"/>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3" name="图形 1"/>
              <p:cNvSpPr/>
              <p:nvPr/>
            </p:nvSpPr>
            <p:spPr>
              <a:xfrm rot="14887572">
                <a:off x="-1127180" y="-2857230"/>
                <a:ext cx="3514132" cy="41287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3333"/>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4" name="图形 1"/>
              <p:cNvSpPr/>
              <p:nvPr/>
            </p:nvSpPr>
            <p:spPr>
              <a:xfrm rot="14887572">
                <a:off x="-972260" y="-2675212"/>
                <a:ext cx="3204291" cy="376476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0556"/>
                    <a:alpha val="77778"/>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5" name="图形 1"/>
              <p:cNvSpPr/>
              <p:nvPr/>
            </p:nvSpPr>
            <p:spPr>
              <a:xfrm rot="14887572">
                <a:off x="-817339" y="-2493194"/>
                <a:ext cx="2894451" cy="340072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77778"/>
                    <a:alpha val="88889"/>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6" name="图形 1"/>
              <p:cNvSpPr/>
              <p:nvPr/>
            </p:nvSpPr>
            <p:spPr>
              <a:xfrm rot="14887572">
                <a:off x="-662419" y="-231117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chemeClr val="bg1">
                    <a:lumMod val="7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87" name="图形 1"/>
              <p:cNvSpPr/>
              <p:nvPr/>
            </p:nvSpPr>
            <p:spPr>
              <a:xfrm rot="14887572">
                <a:off x="-652248" y="-231433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9525" cap="flat">
                <a:solidFill>
                  <a:schemeClr val="bg1"/>
                </a:solid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grpSp>
      <p:sp>
        <p:nvSpPr>
          <p:cNvPr id="88" name="文本框 87"/>
          <p:cNvSpPr txBox="1"/>
          <p:nvPr/>
        </p:nvSpPr>
        <p:spPr>
          <a:xfrm>
            <a:off x="369618" y="499293"/>
            <a:ext cx="3691890" cy="706755"/>
          </a:xfrm>
          <a:prstGeom prst="rect">
            <a:avLst/>
          </a:prstGeom>
          <a:noFill/>
        </p:spPr>
        <p:txBody>
          <a:bodyPr wrap="none" rtlCol="0">
            <a:spAutoFit/>
          </a:bodyPr>
          <a:lstStyle/>
          <a:p>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人脸识别</a:t>
            </a:r>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模块</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89" name="矩形 88"/>
          <p:cNvSpPr/>
          <p:nvPr/>
        </p:nvSpPr>
        <p:spPr>
          <a:xfrm>
            <a:off x="376135" y="1076033"/>
            <a:ext cx="6167808" cy="422167"/>
          </a:xfrm>
          <a:prstGeom prst="rect">
            <a:avLst/>
          </a:prstGeom>
        </p:spPr>
        <p:txBody>
          <a:bodyPr wrap="square">
            <a:spAutoFit/>
          </a:bodyPr>
          <a:lstStyle/>
          <a:p>
            <a:pPr>
              <a:lnSpc>
                <a:spcPct val="150000"/>
              </a:lnSpc>
            </a:pP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Lorem ipsum dolor sit amet, consectetur adipiscing elit. </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8" name="文本框 27"/>
          <p:cNvSpPr txBox="1"/>
          <p:nvPr/>
        </p:nvSpPr>
        <p:spPr>
          <a:xfrm>
            <a:off x="4630730" y="1751823"/>
            <a:ext cx="3274695" cy="460375"/>
          </a:xfrm>
          <a:prstGeom prst="rect">
            <a:avLst/>
          </a:prstGeom>
          <a:noFill/>
        </p:spPr>
        <p:txBody>
          <a:bodyPr wrap="none" rtlCol="0">
            <a:spAutoFit/>
          </a:bodyPr>
          <a:lstStyle/>
          <a:p>
            <a:pPr algn="l"/>
            <a:r>
              <a:rPr lang="zh-CN" altLang="en-US" sz="2400" b="1" spc="300" dirty="0">
                <a:solidFill>
                  <a:srgbClr val="323232"/>
                </a:solidFill>
                <a:latin typeface="微软雅黑 Light" panose="020B0502040204020203" pitchFamily="34" charset="-122"/>
                <a:ea typeface="微软雅黑 Light" panose="020B0502040204020203" pitchFamily="34" charset="-122"/>
              </a:rPr>
              <a:t>人脸检测与特征提取</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90" name="矩形 89"/>
          <p:cNvSpPr/>
          <p:nvPr/>
        </p:nvSpPr>
        <p:spPr>
          <a:xfrm>
            <a:off x="6220111" y="443351"/>
            <a:ext cx="5072004" cy="460375"/>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3427095" y="5293678"/>
            <a:ext cx="5080000" cy="1322070"/>
          </a:xfrm>
          <a:prstGeom prst="rect">
            <a:avLst/>
          </a:prstGeom>
        </p:spPr>
        <p:txBody>
          <a:bodyPr>
            <a:spAutoFit/>
          </a:bodyPr>
          <a:p>
            <a:pPr marL="0" indent="0" algn="l"/>
            <a:r>
              <a:rPr lang="zh-CN" altLang="en-US" sz="1600" b="0" i="0" spc="300" dirty="0">
                <a:solidFill>
                  <a:srgbClr val="323232"/>
                </a:solidFill>
                <a:latin typeface="微软雅黑 Light" panose="020B0502040204020203" pitchFamily="34" charset="-122"/>
                <a:ea typeface="微软雅黑 Light" panose="020B0502040204020203" pitchFamily="34" charset="-122"/>
              </a:rPr>
              <a:t>从摄像头获取图像，用已加载的模型进行人脸检测。检测到人脸后，裁剪、调整人脸图像大小并转换格式，再通过关键点检测模型获取人脸关键点，计算变换矩阵修正人脸图，最后由人脸属性检测模型提取人脸特征。</a:t>
            </a:r>
            <a:endParaRPr lang="zh-CN" altLang="en-US" sz="1600" b="0" i="0" spc="300" dirty="0">
              <a:solidFill>
                <a:srgbClr val="323232"/>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
          <a:stretch>
            <a:fillRect/>
          </a:stretch>
        </p:blipFill>
        <p:spPr>
          <a:xfrm>
            <a:off x="2390775" y="2212340"/>
            <a:ext cx="7410450" cy="2847975"/>
          </a:xfrm>
          <a:prstGeom prst="rect">
            <a:avLst/>
          </a:prstGeom>
        </p:spPr>
      </p:pic>
    </p:spTree>
  </p:cSld>
  <p:clrMapOvr>
    <a:masterClrMapping/>
  </p:clrMapOvr>
  <p:transition spd="slow">
    <p:randomBar dir="vert"/>
  </p:transition>
  <p:timing>
    <p:tnLst>
      <p:par>
        <p:cTn id="1" dur="indefinite" restart="never" nodeType="tmRoot"/>
      </p:par>
    </p:tnLst>
    <p:bldLst>
      <p:bldP spid="88" grpId="0"/>
      <p:bldP spid="89" grpId="0"/>
      <p:bldP spid="28" grpId="0"/>
      <p:bldP spid="9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2344603" y="-1512542"/>
            <a:ext cx="5948978" cy="5063335"/>
            <a:chOff x="-2344603" y="-3324499"/>
            <a:chExt cx="5948978" cy="5063335"/>
          </a:xfrm>
        </p:grpSpPr>
        <p:sp>
          <p:nvSpPr>
            <p:cNvPr id="77" name="图形 1"/>
            <p:cNvSpPr/>
            <p:nvPr/>
          </p:nvSpPr>
          <p:spPr>
            <a:xfrm rot="14887572">
              <a:off x="-1901782" y="-3767320"/>
              <a:ext cx="5063335" cy="594897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7222"/>
                  <a:alpha val="11111"/>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grpSp>
          <p:nvGrpSpPr>
            <p:cNvPr id="78" name="组合 77"/>
            <p:cNvGrpSpPr/>
            <p:nvPr/>
          </p:nvGrpSpPr>
          <p:grpSpPr>
            <a:xfrm>
              <a:off x="-2162584" y="-3169579"/>
              <a:ext cx="5584942" cy="4753495"/>
              <a:chOff x="-2162584" y="-3169579"/>
              <a:chExt cx="5584942" cy="4753495"/>
            </a:xfrm>
          </p:grpSpPr>
          <p:sp>
            <p:nvSpPr>
              <p:cNvPr id="79" name="图形 1"/>
              <p:cNvSpPr/>
              <p:nvPr/>
            </p:nvSpPr>
            <p:spPr>
              <a:xfrm rot="14887572">
                <a:off x="-1746861" y="-3585302"/>
                <a:ext cx="4753495" cy="558494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4444"/>
                    <a:alpha val="22222"/>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0" name="图形 1"/>
              <p:cNvSpPr/>
              <p:nvPr/>
            </p:nvSpPr>
            <p:spPr>
              <a:xfrm rot="14887572">
                <a:off x="-1591941" y="-3403284"/>
                <a:ext cx="4443654" cy="522090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1667"/>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1" name="图形 1"/>
              <p:cNvSpPr/>
              <p:nvPr/>
            </p:nvSpPr>
            <p:spPr>
              <a:xfrm rot="14887572">
                <a:off x="-1437021" y="-3221266"/>
                <a:ext cx="4133813" cy="485687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8889"/>
                    <a:alpha val="44444"/>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2" name="图形 1"/>
              <p:cNvSpPr/>
              <p:nvPr/>
            </p:nvSpPr>
            <p:spPr>
              <a:xfrm rot="14887572">
                <a:off x="-1282100" y="-3039248"/>
                <a:ext cx="3823973" cy="44928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6111"/>
                    <a:alpha val="55556"/>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3" name="图形 1"/>
              <p:cNvSpPr/>
              <p:nvPr/>
            </p:nvSpPr>
            <p:spPr>
              <a:xfrm rot="14887572">
                <a:off x="-1127180" y="-2857230"/>
                <a:ext cx="3514132" cy="41287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3333"/>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4" name="图形 1"/>
              <p:cNvSpPr/>
              <p:nvPr/>
            </p:nvSpPr>
            <p:spPr>
              <a:xfrm rot="14887572">
                <a:off x="-972260" y="-2675212"/>
                <a:ext cx="3204291" cy="376476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0556"/>
                    <a:alpha val="77778"/>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5" name="图形 1"/>
              <p:cNvSpPr/>
              <p:nvPr/>
            </p:nvSpPr>
            <p:spPr>
              <a:xfrm rot="14887572">
                <a:off x="-817339" y="-2493194"/>
                <a:ext cx="2894451" cy="340072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77778"/>
                    <a:alpha val="88889"/>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6" name="图形 1"/>
              <p:cNvSpPr/>
              <p:nvPr/>
            </p:nvSpPr>
            <p:spPr>
              <a:xfrm rot="14887572">
                <a:off x="-662419" y="-231117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chemeClr val="bg1">
                    <a:lumMod val="7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87" name="图形 1"/>
              <p:cNvSpPr/>
              <p:nvPr/>
            </p:nvSpPr>
            <p:spPr>
              <a:xfrm rot="14887572">
                <a:off x="-652248" y="-231433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9525" cap="flat">
                <a:solidFill>
                  <a:schemeClr val="bg1"/>
                </a:solid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grpSp>
      <p:sp>
        <p:nvSpPr>
          <p:cNvPr id="88" name="文本框 87"/>
          <p:cNvSpPr txBox="1"/>
          <p:nvPr/>
        </p:nvSpPr>
        <p:spPr>
          <a:xfrm>
            <a:off x="369618" y="499293"/>
            <a:ext cx="3691890" cy="706755"/>
          </a:xfrm>
          <a:prstGeom prst="rect">
            <a:avLst/>
          </a:prstGeom>
          <a:noFill/>
        </p:spPr>
        <p:txBody>
          <a:bodyPr wrap="none" rtlCol="0">
            <a:spAutoFit/>
          </a:bodyPr>
          <a:lstStyle/>
          <a:p>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人脸识别</a:t>
            </a:r>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模块</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89" name="矩形 88"/>
          <p:cNvSpPr/>
          <p:nvPr/>
        </p:nvSpPr>
        <p:spPr>
          <a:xfrm>
            <a:off x="376135" y="1076033"/>
            <a:ext cx="6167808" cy="422167"/>
          </a:xfrm>
          <a:prstGeom prst="rect">
            <a:avLst/>
          </a:prstGeom>
        </p:spPr>
        <p:txBody>
          <a:bodyPr wrap="square">
            <a:spAutoFit/>
          </a:bodyPr>
          <a:lstStyle/>
          <a:p>
            <a:pPr>
              <a:lnSpc>
                <a:spcPct val="150000"/>
              </a:lnSpc>
            </a:pP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Lorem ipsum dolor sit amet, consectetur adipiscing elit. </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8" name="文本框 27"/>
          <p:cNvSpPr txBox="1"/>
          <p:nvPr/>
        </p:nvSpPr>
        <p:spPr>
          <a:xfrm>
            <a:off x="7905425" y="1637523"/>
            <a:ext cx="3274695" cy="829945"/>
          </a:xfrm>
          <a:prstGeom prst="rect">
            <a:avLst/>
          </a:prstGeom>
          <a:noFill/>
        </p:spPr>
        <p:txBody>
          <a:bodyPr wrap="none" rtlCol="0">
            <a:spAutoFit/>
          </a:bodyPr>
          <a:lstStyle/>
          <a:p>
            <a:pPr algn="l"/>
            <a:r>
              <a:rPr lang="zh-CN" altLang="en-US" sz="2400" b="1" spc="300" dirty="0">
                <a:solidFill>
                  <a:srgbClr val="323232"/>
                </a:solidFill>
                <a:latin typeface="微软雅黑 Light" panose="020B0502040204020203" pitchFamily="34" charset="-122"/>
                <a:ea typeface="微软雅黑 Light" panose="020B0502040204020203" pitchFamily="34" charset="-122"/>
              </a:rPr>
              <a:t>识别结果处理与通信</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a:p>
            <a:pPr algn="l"/>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90" name="矩形 89"/>
          <p:cNvSpPr/>
          <p:nvPr/>
        </p:nvSpPr>
        <p:spPr>
          <a:xfrm>
            <a:off x="6220111" y="443351"/>
            <a:ext cx="5072004" cy="460375"/>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7905115" y="2239010"/>
            <a:ext cx="3517900" cy="1896745"/>
          </a:xfrm>
          <a:prstGeom prst="rect">
            <a:avLst/>
          </a:prstGeom>
        </p:spPr>
        <p:txBody>
          <a:bodyPr>
            <a:noAutofit/>
          </a:bodyPr>
          <a:p>
            <a:pPr marL="0" indent="0" algn="l"/>
            <a:r>
              <a:rPr lang="zh-CN" altLang="en-US" sz="1600" b="0" i="0" spc="300" dirty="0">
                <a:solidFill>
                  <a:srgbClr val="323232"/>
                </a:solidFill>
                <a:latin typeface="微软雅黑 Light" panose="020B0502040204020203" pitchFamily="34" charset="-122"/>
                <a:ea typeface="微软雅黑 Light" panose="020B0502040204020203" pitchFamily="34" charset="-122"/>
              </a:rPr>
              <a:t>将提取的人脸特征与已记录的特征比对，计算相似度分数。根据分数和设定阈值判断是否识别成功，在图像上显示结果，满足条件时通过串口发送相应信息。按键按下时，记录新的人脸特征。</a:t>
            </a:r>
            <a:endParaRPr lang="zh-CN" altLang="en-US" sz="1600" b="0" i="0" spc="300" dirty="0">
              <a:solidFill>
                <a:srgbClr val="323232"/>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
          <a:stretch>
            <a:fillRect/>
          </a:stretch>
        </p:blipFill>
        <p:spPr>
          <a:xfrm>
            <a:off x="0" y="1497965"/>
            <a:ext cx="7634605" cy="5028565"/>
          </a:xfrm>
          <a:prstGeom prst="rect">
            <a:avLst/>
          </a:prstGeom>
        </p:spPr>
      </p:pic>
    </p:spTree>
  </p:cSld>
  <p:clrMapOvr>
    <a:masterClrMapping/>
  </p:clrMapOvr>
  <p:transition spd="slow">
    <p:randomBar dir="vert"/>
  </p:transition>
  <p:timing>
    <p:tnLst>
      <p:par>
        <p:cTn id="1" dur="indefinite" restart="never" nodeType="tmRoot"/>
      </p:par>
    </p:tnLst>
    <p:bldLst>
      <p:bldP spid="88" grpId="0"/>
      <p:bldP spid="89" grpId="0"/>
      <p:bldP spid="28" grpId="0"/>
      <p:bldP spid="9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2344603" y="-1512542"/>
            <a:ext cx="5948978" cy="5063335"/>
            <a:chOff x="-2344603" y="-3324499"/>
            <a:chExt cx="5948978" cy="5063335"/>
          </a:xfrm>
        </p:grpSpPr>
        <p:sp>
          <p:nvSpPr>
            <p:cNvPr id="77" name="图形 1"/>
            <p:cNvSpPr/>
            <p:nvPr/>
          </p:nvSpPr>
          <p:spPr>
            <a:xfrm rot="14887572">
              <a:off x="-1901782" y="-3767320"/>
              <a:ext cx="5063335" cy="594897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7222"/>
                  <a:alpha val="11111"/>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grpSp>
          <p:nvGrpSpPr>
            <p:cNvPr id="78" name="组合 77"/>
            <p:cNvGrpSpPr/>
            <p:nvPr/>
          </p:nvGrpSpPr>
          <p:grpSpPr>
            <a:xfrm>
              <a:off x="-2162584" y="-3169579"/>
              <a:ext cx="5584942" cy="4753495"/>
              <a:chOff x="-2162584" y="-3169579"/>
              <a:chExt cx="5584942" cy="4753495"/>
            </a:xfrm>
          </p:grpSpPr>
          <p:sp>
            <p:nvSpPr>
              <p:cNvPr id="79" name="图形 1"/>
              <p:cNvSpPr/>
              <p:nvPr/>
            </p:nvSpPr>
            <p:spPr>
              <a:xfrm rot="14887572">
                <a:off x="-1746861" y="-3585302"/>
                <a:ext cx="4753495" cy="558494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4444"/>
                    <a:alpha val="22222"/>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0" name="图形 1"/>
              <p:cNvSpPr/>
              <p:nvPr/>
            </p:nvSpPr>
            <p:spPr>
              <a:xfrm rot="14887572">
                <a:off x="-1591941" y="-3403284"/>
                <a:ext cx="4443654" cy="522090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1667"/>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1" name="图形 1"/>
              <p:cNvSpPr/>
              <p:nvPr/>
            </p:nvSpPr>
            <p:spPr>
              <a:xfrm rot="14887572">
                <a:off x="-1437021" y="-3221266"/>
                <a:ext cx="4133813" cy="485687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8889"/>
                    <a:alpha val="44444"/>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2" name="图形 1"/>
              <p:cNvSpPr/>
              <p:nvPr/>
            </p:nvSpPr>
            <p:spPr>
              <a:xfrm rot="14887572">
                <a:off x="-1282100" y="-3039248"/>
                <a:ext cx="3823973" cy="44928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6111"/>
                    <a:alpha val="55556"/>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3" name="图形 1"/>
              <p:cNvSpPr/>
              <p:nvPr/>
            </p:nvSpPr>
            <p:spPr>
              <a:xfrm rot="14887572">
                <a:off x="-1127180" y="-2857230"/>
                <a:ext cx="3514132" cy="41287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3333"/>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4" name="图形 1"/>
              <p:cNvSpPr/>
              <p:nvPr/>
            </p:nvSpPr>
            <p:spPr>
              <a:xfrm rot="14887572">
                <a:off x="-972260" y="-2675212"/>
                <a:ext cx="3204291" cy="376476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0556"/>
                    <a:alpha val="77778"/>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5" name="图形 1"/>
              <p:cNvSpPr/>
              <p:nvPr/>
            </p:nvSpPr>
            <p:spPr>
              <a:xfrm rot="14887572">
                <a:off x="-817339" y="-2493194"/>
                <a:ext cx="2894451" cy="340072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77778"/>
                    <a:alpha val="88889"/>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6" name="图形 1"/>
              <p:cNvSpPr/>
              <p:nvPr/>
            </p:nvSpPr>
            <p:spPr>
              <a:xfrm rot="14887572">
                <a:off x="-662419" y="-231117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chemeClr val="bg1">
                    <a:lumMod val="7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87" name="图形 1"/>
              <p:cNvSpPr/>
              <p:nvPr/>
            </p:nvSpPr>
            <p:spPr>
              <a:xfrm rot="14887572">
                <a:off x="-652248" y="-231433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9525" cap="flat">
                <a:solidFill>
                  <a:schemeClr val="bg1"/>
                </a:solid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grpSp>
      <p:sp>
        <p:nvSpPr>
          <p:cNvPr id="88" name="文本框 87"/>
          <p:cNvSpPr txBox="1"/>
          <p:nvPr/>
        </p:nvSpPr>
        <p:spPr>
          <a:xfrm>
            <a:off x="369618" y="499293"/>
            <a:ext cx="2568575" cy="706755"/>
          </a:xfrm>
          <a:prstGeom prst="rect">
            <a:avLst/>
          </a:prstGeom>
          <a:noFill/>
        </p:spPr>
        <p:txBody>
          <a:bodyPr wrap="none" rtlCol="0">
            <a:spAutoFit/>
          </a:bodyPr>
          <a:lstStyle/>
          <a:p>
            <a:r>
              <a:rPr lang="en-US" altLang="zh-CN"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NFC</a:t>
            </a:r>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模块</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89" name="矩形 88"/>
          <p:cNvSpPr/>
          <p:nvPr/>
        </p:nvSpPr>
        <p:spPr>
          <a:xfrm>
            <a:off x="376135" y="1076033"/>
            <a:ext cx="6167808" cy="422167"/>
          </a:xfrm>
          <a:prstGeom prst="rect">
            <a:avLst/>
          </a:prstGeom>
        </p:spPr>
        <p:txBody>
          <a:bodyPr wrap="square">
            <a:spAutoFit/>
          </a:bodyPr>
          <a:lstStyle/>
          <a:p>
            <a:pPr>
              <a:lnSpc>
                <a:spcPct val="150000"/>
              </a:lnSpc>
            </a:pP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Lorem ipsum dolor sit amet, consectetur adipiscing elit. </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90" name="矩形 89"/>
          <p:cNvSpPr/>
          <p:nvPr/>
        </p:nvSpPr>
        <p:spPr>
          <a:xfrm>
            <a:off x="6220111" y="443351"/>
            <a:ext cx="5072004" cy="460375"/>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1"/>
            </p:custDataLst>
          </p:nvPr>
        </p:nvSpPr>
        <p:spPr>
          <a:xfrm>
            <a:off x="4268780" y="1754998"/>
            <a:ext cx="2931160" cy="460375"/>
          </a:xfrm>
          <a:prstGeom prst="rect">
            <a:avLst/>
          </a:prstGeom>
          <a:noFill/>
        </p:spPr>
        <p:txBody>
          <a:bodyPr wrap="none" rtlCol="0">
            <a:spAutoFit/>
          </a:bodyPr>
          <a:p>
            <a:pPr algn="l"/>
            <a:r>
              <a:rPr lang="zh-CN" altLang="en-US" sz="2400" b="1" spc="300" dirty="0">
                <a:solidFill>
                  <a:srgbClr val="323232"/>
                </a:solidFill>
                <a:latin typeface="微软雅黑 Light" panose="020B0502040204020203" pitchFamily="34" charset="-122"/>
                <a:ea typeface="微软雅黑 Light" panose="020B0502040204020203" pitchFamily="34" charset="-122"/>
              </a:rPr>
              <a:t>多任务与</a:t>
            </a:r>
            <a:r>
              <a:rPr lang="zh-CN" altLang="en-US" sz="2400" b="1" spc="300" dirty="0">
                <a:solidFill>
                  <a:srgbClr val="323232"/>
                </a:solidFill>
                <a:latin typeface="微软雅黑 Light" panose="020B0502040204020203" pitchFamily="34" charset="-122"/>
                <a:ea typeface="微软雅黑 Light" panose="020B0502040204020203" pitchFamily="34" charset="-122"/>
              </a:rPr>
              <a:t>线程管理</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2"/>
            </p:custDataLst>
          </p:nvPr>
        </p:nvSpPr>
        <p:spPr>
          <a:xfrm>
            <a:off x="4257350" y="2764956"/>
            <a:ext cx="2928098" cy="1861185"/>
          </a:xfrm>
          <a:prstGeom prst="rect">
            <a:avLst/>
          </a:prstGeom>
          <a:noFill/>
        </p:spPr>
        <p:txBody>
          <a:bodyPr wrap="square" rtlCol="0">
            <a:spAutoFit/>
          </a:bodyPr>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读取到</a:t>
            </a:r>
            <a:r>
              <a:rPr lang="en-US" altLang="zh-CN" sz="1600" spc="300" dirty="0">
                <a:solidFill>
                  <a:srgbClr val="323232"/>
                </a:solidFill>
                <a:latin typeface="微软雅黑 Light" panose="020B0502040204020203" pitchFamily="34" charset="-122"/>
                <a:ea typeface="微软雅黑 Light" panose="020B0502040204020203" pitchFamily="34" charset="-122"/>
              </a:rPr>
              <a:t> NFC </a:t>
            </a:r>
            <a:r>
              <a:rPr lang="zh-CN" altLang="en-US" sz="1600" spc="300" dirty="0">
                <a:solidFill>
                  <a:srgbClr val="323232"/>
                </a:solidFill>
                <a:latin typeface="微软雅黑 Light" panose="020B0502040204020203" pitchFamily="34" charset="-122"/>
                <a:ea typeface="微软雅黑 Light" panose="020B0502040204020203" pitchFamily="34" charset="-122"/>
              </a:rPr>
              <a:t>卡片信息后，不仅要根据</a:t>
            </a:r>
            <a:r>
              <a:rPr lang="en-US" altLang="zh-CN" sz="1600" spc="300" dirty="0">
                <a:solidFill>
                  <a:srgbClr val="323232"/>
                </a:solidFill>
                <a:latin typeface="微软雅黑 Light" panose="020B0502040204020203" pitchFamily="34" charset="-122"/>
                <a:ea typeface="微软雅黑 Light" panose="020B0502040204020203" pitchFamily="34" charset="-122"/>
              </a:rPr>
              <a:t> UID </a:t>
            </a:r>
            <a:r>
              <a:rPr lang="zh-CN" altLang="en-US" sz="1600" spc="300" dirty="0">
                <a:solidFill>
                  <a:srgbClr val="323232"/>
                </a:solidFill>
                <a:latin typeface="微软雅黑 Light" panose="020B0502040204020203" pitchFamily="34" charset="-122"/>
                <a:ea typeface="微软雅黑 Light" panose="020B0502040204020203" pitchFamily="34" charset="-122"/>
              </a:rPr>
              <a:t>查找对应的操作（播放音乐或触发报警），还要检查按钮状态判断是否进入记录模式。</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3"/>
            </p:custDataLst>
          </p:nvPr>
        </p:nvSpPr>
        <p:spPr>
          <a:xfrm>
            <a:off x="230180" y="1754998"/>
            <a:ext cx="3686175" cy="460375"/>
          </a:xfrm>
          <a:prstGeom prst="rect">
            <a:avLst/>
          </a:prstGeom>
          <a:noFill/>
        </p:spPr>
        <p:txBody>
          <a:bodyPr wrap="none" rtlCol="0">
            <a:spAutoFit/>
          </a:bodyPr>
          <a:p>
            <a:pPr algn="l"/>
            <a:r>
              <a:rPr lang="en-US" altLang="zh-CN" sz="2400" b="1" spc="300" dirty="0">
                <a:solidFill>
                  <a:srgbClr val="323232"/>
                </a:solidFill>
                <a:latin typeface="微软雅黑 Light" panose="020B0502040204020203" pitchFamily="34" charset="-122"/>
                <a:ea typeface="微软雅黑 Light" panose="020B0502040204020203" pitchFamily="34" charset="-122"/>
              </a:rPr>
              <a:t>UID </a:t>
            </a:r>
            <a:r>
              <a:rPr lang="zh-CN" altLang="en-US" sz="2400" b="1" spc="300" dirty="0">
                <a:solidFill>
                  <a:srgbClr val="323232"/>
                </a:solidFill>
                <a:latin typeface="微软雅黑 Light" panose="020B0502040204020203" pitchFamily="34" charset="-122"/>
                <a:ea typeface="微软雅黑 Light" panose="020B0502040204020203" pitchFamily="34" charset="-122"/>
              </a:rPr>
              <a:t>读取与处理复杂性</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4"/>
            </p:custDataLst>
          </p:nvPr>
        </p:nvSpPr>
        <p:spPr>
          <a:xfrm>
            <a:off x="500055" y="2764956"/>
            <a:ext cx="2928098" cy="3041015"/>
          </a:xfrm>
          <a:prstGeom prst="rect">
            <a:avLst/>
          </a:prstGeom>
          <a:noFill/>
        </p:spPr>
        <p:txBody>
          <a:bodyPr wrap="square" rtlCol="0">
            <a:spAutoFit/>
          </a:bodyPr>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读取</a:t>
            </a:r>
            <a:r>
              <a:rPr lang="en-US" altLang="zh-CN" sz="1600" spc="300" dirty="0">
                <a:solidFill>
                  <a:srgbClr val="323232"/>
                </a:solidFill>
                <a:latin typeface="微软雅黑 Light" panose="020B0502040204020203" pitchFamily="34" charset="-122"/>
                <a:ea typeface="微软雅黑 Light" panose="020B0502040204020203" pitchFamily="34" charset="-122"/>
              </a:rPr>
              <a:t> NFC </a:t>
            </a:r>
            <a:r>
              <a:rPr lang="zh-CN" altLang="en-US" sz="1600" spc="300" dirty="0">
                <a:solidFill>
                  <a:srgbClr val="323232"/>
                </a:solidFill>
                <a:latin typeface="微软雅黑 Light" panose="020B0502040204020203" pitchFamily="34" charset="-122"/>
                <a:ea typeface="微软雅黑 Light" panose="020B0502040204020203" pitchFamily="34" charset="-122"/>
              </a:rPr>
              <a:t>卡片的</a:t>
            </a:r>
            <a:r>
              <a:rPr lang="en-US" altLang="zh-CN" sz="1600" spc="300" dirty="0">
                <a:solidFill>
                  <a:srgbClr val="323232"/>
                </a:solidFill>
                <a:latin typeface="微软雅黑 Light" panose="020B0502040204020203" pitchFamily="34" charset="-122"/>
                <a:ea typeface="微软雅黑 Light" panose="020B0502040204020203" pitchFamily="34" charset="-122"/>
              </a:rPr>
              <a:t> UID</a:t>
            </a:r>
            <a:r>
              <a:rPr lang="zh-CN" altLang="en-US" sz="1600" spc="300" dirty="0">
                <a:solidFill>
                  <a:srgbClr val="323232"/>
                </a:solidFill>
                <a:latin typeface="微软雅黑 Light" panose="020B0502040204020203" pitchFamily="34" charset="-122"/>
                <a:ea typeface="微软雅黑 Light" panose="020B0502040204020203" pitchFamily="34" charset="-122"/>
              </a:rPr>
              <a:t>，之后需要将读取到的</a:t>
            </a:r>
            <a:r>
              <a:rPr lang="en-US" altLang="zh-CN" sz="1600" spc="300" dirty="0">
                <a:solidFill>
                  <a:srgbClr val="323232"/>
                </a:solidFill>
                <a:latin typeface="微软雅黑 Light" panose="020B0502040204020203" pitchFamily="34" charset="-122"/>
                <a:ea typeface="微软雅黑 Light" panose="020B0502040204020203" pitchFamily="34" charset="-122"/>
              </a:rPr>
              <a:t>uid</a:t>
            </a:r>
            <a:r>
              <a:rPr lang="zh-CN" altLang="en-US" sz="1600" spc="300" dirty="0">
                <a:solidFill>
                  <a:srgbClr val="323232"/>
                </a:solidFill>
                <a:latin typeface="微软雅黑 Light" panose="020B0502040204020203" pitchFamily="34" charset="-122"/>
                <a:ea typeface="微软雅黑 Light" panose="020B0502040204020203" pitchFamily="34" charset="-122"/>
              </a:rPr>
              <a:t>，在转换过程中需要考虑字节元素小于</a:t>
            </a:r>
            <a:r>
              <a:rPr lang="en-US" altLang="zh-CN" sz="1600" spc="300" dirty="0">
                <a:solidFill>
                  <a:srgbClr val="323232"/>
                </a:solidFill>
                <a:latin typeface="微软雅黑 Light" panose="020B0502040204020203" pitchFamily="34" charset="-122"/>
                <a:ea typeface="微软雅黑 Light" panose="020B0502040204020203" pitchFamily="34" charset="-122"/>
              </a:rPr>
              <a:t>0x10</a:t>
            </a:r>
            <a:r>
              <a:rPr lang="zh-CN" altLang="en-US" sz="1600" spc="300" dirty="0">
                <a:solidFill>
                  <a:srgbClr val="323232"/>
                </a:solidFill>
                <a:latin typeface="微软雅黑 Light" panose="020B0502040204020203" pitchFamily="34" charset="-122"/>
                <a:ea typeface="微软雅黑 Light" panose="020B0502040204020203" pitchFamily="34" charset="-122"/>
              </a:rPr>
              <a:t>时补</a:t>
            </a:r>
            <a:r>
              <a:rPr lang="en-US" altLang="zh-CN" sz="1600" spc="300" dirty="0">
                <a:solidFill>
                  <a:srgbClr val="323232"/>
                </a:solidFill>
                <a:latin typeface="微软雅黑 Light" panose="020B0502040204020203" pitchFamily="34" charset="-122"/>
                <a:ea typeface="微软雅黑 Light" panose="020B0502040204020203" pitchFamily="34" charset="-122"/>
              </a:rPr>
              <a:t>0</a:t>
            </a:r>
            <a:r>
              <a:rPr lang="zh-CN" altLang="en-US" sz="1600" spc="300" dirty="0">
                <a:solidFill>
                  <a:srgbClr val="323232"/>
                </a:solidFill>
                <a:latin typeface="微软雅黑 Light" panose="020B0502040204020203" pitchFamily="34" charset="-122"/>
                <a:ea typeface="微软雅黑 Light" panose="020B0502040204020203" pitchFamily="34" charset="-122"/>
              </a:rPr>
              <a:t>的情况</a:t>
            </a:r>
            <a:r>
              <a:rPr lang="en-US" altLang="zh-CN" sz="1600" spc="300" dirty="0">
                <a:solidFill>
                  <a:srgbClr val="323232"/>
                </a:solidFill>
                <a:latin typeface="微软雅黑 Light" panose="020B0502040204020203" pitchFamily="34" charset="-122"/>
                <a:ea typeface="微软雅黑 Light" panose="020B0502040204020203" pitchFamily="34" charset="-122"/>
              </a:rPr>
              <a:t> </a:t>
            </a:r>
            <a:r>
              <a:rPr lang="zh-CN" altLang="en-US" sz="1600" spc="300" dirty="0">
                <a:solidFill>
                  <a:srgbClr val="323232"/>
                </a:solidFill>
                <a:latin typeface="微软雅黑 Light" panose="020B0502040204020203" pitchFamily="34" charset="-122"/>
                <a:ea typeface="微软雅黑 Light" panose="020B0502040204020203" pitchFamily="34" charset="-122"/>
              </a:rPr>
              <a:t>，并且在与配置文件中的</a:t>
            </a:r>
            <a:r>
              <a:rPr lang="en-US" altLang="zh-CN" sz="1600" spc="300" dirty="0">
                <a:solidFill>
                  <a:srgbClr val="323232"/>
                </a:solidFill>
                <a:latin typeface="微软雅黑 Light" panose="020B0502040204020203" pitchFamily="34" charset="-122"/>
                <a:ea typeface="微软雅黑 Light" panose="020B0502040204020203" pitchFamily="34" charset="-122"/>
              </a:rPr>
              <a:t> UID </a:t>
            </a:r>
            <a:r>
              <a:rPr lang="zh-CN" altLang="en-US" sz="1600" spc="300" dirty="0">
                <a:solidFill>
                  <a:srgbClr val="323232"/>
                </a:solidFill>
                <a:latin typeface="微软雅黑 Light" panose="020B0502040204020203" pitchFamily="34" charset="-122"/>
                <a:ea typeface="微软雅黑 Light" panose="020B0502040204020203" pitchFamily="34" charset="-122"/>
              </a:rPr>
              <a:t>进行比对时，要确保格式一致，这增加了处理的复杂性。涉及文件读取、字符串匹配等操作</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5"/>
          <a:stretch>
            <a:fillRect/>
          </a:stretch>
        </p:blipFill>
        <p:spPr>
          <a:xfrm>
            <a:off x="7638415" y="3841750"/>
            <a:ext cx="3949700" cy="2237105"/>
          </a:xfrm>
          <a:prstGeom prst="rect">
            <a:avLst/>
          </a:prstGeom>
          <a:noFill/>
          <a:ln>
            <a:noFill/>
          </a:ln>
        </p:spPr>
      </p:pic>
      <p:pic>
        <p:nvPicPr>
          <p:cNvPr id="24" name="图片 6"/>
          <p:cNvPicPr>
            <a:picLocks noChangeAspect="1"/>
          </p:cNvPicPr>
          <p:nvPr/>
        </p:nvPicPr>
        <p:blipFill>
          <a:blip r:embed="rId6"/>
          <a:stretch>
            <a:fillRect/>
          </a:stretch>
        </p:blipFill>
        <p:spPr>
          <a:xfrm>
            <a:off x="8494078" y="1404938"/>
            <a:ext cx="2506345" cy="2013585"/>
          </a:xfrm>
          <a:prstGeom prst="rect">
            <a:avLst/>
          </a:prstGeom>
          <a:noFill/>
          <a:ln>
            <a:noFill/>
          </a:ln>
        </p:spPr>
      </p:pic>
    </p:spTree>
  </p:cSld>
  <p:clrMapOvr>
    <a:masterClrMapping/>
  </p:clrMapOvr>
  <p:transition spd="slow">
    <p:randomBar dir="vert"/>
  </p:transition>
  <p:timing>
    <p:tnLst>
      <p:par>
        <p:cTn id="1" dur="indefinite" restart="never" nodeType="tmRoot"/>
      </p:par>
    </p:tnLst>
    <p:bldLst>
      <p:bldP spid="88" grpId="0"/>
      <p:bldP spid="89" grpId="0"/>
      <p:bldP spid="9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2344603" y="-1512542"/>
            <a:ext cx="5948978" cy="5063335"/>
            <a:chOff x="-2344603" y="-3324499"/>
            <a:chExt cx="5948978" cy="5063335"/>
          </a:xfrm>
        </p:grpSpPr>
        <p:sp>
          <p:nvSpPr>
            <p:cNvPr id="77" name="图形 1"/>
            <p:cNvSpPr/>
            <p:nvPr/>
          </p:nvSpPr>
          <p:spPr>
            <a:xfrm rot="14887572">
              <a:off x="-1901782" y="-3767320"/>
              <a:ext cx="5063335" cy="594897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7222"/>
                  <a:alpha val="11111"/>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grpSp>
          <p:nvGrpSpPr>
            <p:cNvPr id="78" name="组合 77"/>
            <p:cNvGrpSpPr/>
            <p:nvPr/>
          </p:nvGrpSpPr>
          <p:grpSpPr>
            <a:xfrm>
              <a:off x="-2162584" y="-3169579"/>
              <a:ext cx="5584942" cy="4753495"/>
              <a:chOff x="-2162584" y="-3169579"/>
              <a:chExt cx="5584942" cy="4753495"/>
            </a:xfrm>
          </p:grpSpPr>
          <p:sp>
            <p:nvSpPr>
              <p:cNvPr id="79" name="图形 1"/>
              <p:cNvSpPr/>
              <p:nvPr/>
            </p:nvSpPr>
            <p:spPr>
              <a:xfrm rot="14887572">
                <a:off x="-1746861" y="-3585302"/>
                <a:ext cx="4753495" cy="558494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4444"/>
                    <a:alpha val="22222"/>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0" name="图形 1"/>
              <p:cNvSpPr/>
              <p:nvPr/>
            </p:nvSpPr>
            <p:spPr>
              <a:xfrm rot="14887572">
                <a:off x="-1591941" y="-3403284"/>
                <a:ext cx="4443654" cy="522090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1667"/>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1" name="图形 1"/>
              <p:cNvSpPr/>
              <p:nvPr/>
            </p:nvSpPr>
            <p:spPr>
              <a:xfrm rot="14887572">
                <a:off x="-1437021" y="-3221266"/>
                <a:ext cx="4133813" cy="485687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8889"/>
                    <a:alpha val="44444"/>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2" name="图形 1"/>
              <p:cNvSpPr/>
              <p:nvPr/>
            </p:nvSpPr>
            <p:spPr>
              <a:xfrm rot="14887572">
                <a:off x="-1282100" y="-3039248"/>
                <a:ext cx="3823973" cy="44928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6111"/>
                    <a:alpha val="55556"/>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3" name="图形 1"/>
              <p:cNvSpPr/>
              <p:nvPr/>
            </p:nvSpPr>
            <p:spPr>
              <a:xfrm rot="14887572">
                <a:off x="-1127180" y="-2857230"/>
                <a:ext cx="3514132" cy="41287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3333"/>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4" name="图形 1"/>
              <p:cNvSpPr/>
              <p:nvPr/>
            </p:nvSpPr>
            <p:spPr>
              <a:xfrm rot="14887572">
                <a:off x="-972260" y="-2675212"/>
                <a:ext cx="3204291" cy="376476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0556"/>
                    <a:alpha val="77778"/>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5" name="图形 1"/>
              <p:cNvSpPr/>
              <p:nvPr/>
            </p:nvSpPr>
            <p:spPr>
              <a:xfrm rot="14887572">
                <a:off x="-817339" y="-2493194"/>
                <a:ext cx="2894451" cy="340072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77778"/>
                    <a:alpha val="88889"/>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6" name="图形 1"/>
              <p:cNvSpPr/>
              <p:nvPr/>
            </p:nvSpPr>
            <p:spPr>
              <a:xfrm rot="14887572">
                <a:off x="-662419" y="-231117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chemeClr val="bg1">
                    <a:lumMod val="7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87" name="图形 1"/>
              <p:cNvSpPr/>
              <p:nvPr/>
            </p:nvSpPr>
            <p:spPr>
              <a:xfrm rot="14887572">
                <a:off x="-652248" y="-231433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9525" cap="flat">
                <a:solidFill>
                  <a:schemeClr val="bg1"/>
                </a:solid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grpSp>
      <p:sp>
        <p:nvSpPr>
          <p:cNvPr id="88" name="文本框 87"/>
          <p:cNvSpPr txBox="1"/>
          <p:nvPr/>
        </p:nvSpPr>
        <p:spPr>
          <a:xfrm>
            <a:off x="369618" y="499293"/>
            <a:ext cx="2568575" cy="706755"/>
          </a:xfrm>
          <a:prstGeom prst="rect">
            <a:avLst/>
          </a:prstGeom>
          <a:noFill/>
        </p:spPr>
        <p:txBody>
          <a:bodyPr wrap="none" rtlCol="0">
            <a:spAutoFit/>
          </a:bodyPr>
          <a:lstStyle/>
          <a:p>
            <a:r>
              <a:rPr lang="en-US" altLang="zh-CN"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NFC</a:t>
            </a:r>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模块</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89" name="矩形 88"/>
          <p:cNvSpPr/>
          <p:nvPr/>
        </p:nvSpPr>
        <p:spPr>
          <a:xfrm>
            <a:off x="376135" y="1076033"/>
            <a:ext cx="6167808" cy="422167"/>
          </a:xfrm>
          <a:prstGeom prst="rect">
            <a:avLst/>
          </a:prstGeom>
        </p:spPr>
        <p:txBody>
          <a:bodyPr wrap="square">
            <a:spAutoFit/>
          </a:bodyPr>
          <a:lstStyle/>
          <a:p>
            <a:pPr>
              <a:lnSpc>
                <a:spcPct val="150000"/>
              </a:lnSpc>
            </a:pP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Lorem ipsum dolor sit amet, consectetur adipiscing elit. </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90" name="矩形 89"/>
          <p:cNvSpPr/>
          <p:nvPr/>
        </p:nvSpPr>
        <p:spPr>
          <a:xfrm>
            <a:off x="6220111" y="443351"/>
            <a:ext cx="5072004" cy="460375"/>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
            </p:custDataLst>
          </p:nvPr>
        </p:nvSpPr>
        <p:spPr>
          <a:xfrm>
            <a:off x="583240" y="2194418"/>
            <a:ext cx="4454525" cy="460375"/>
          </a:xfrm>
          <a:prstGeom prst="rect">
            <a:avLst/>
          </a:prstGeom>
          <a:noFill/>
        </p:spPr>
        <p:txBody>
          <a:bodyPr wrap="none" rtlCol="0">
            <a:spAutoFit/>
          </a:bodyPr>
          <a:p>
            <a:pPr algn="l"/>
            <a:r>
              <a:rPr lang="en-US" altLang="zh-CN" sz="2400" b="1" spc="300" dirty="0">
                <a:solidFill>
                  <a:srgbClr val="323232"/>
                </a:solidFill>
                <a:latin typeface="微软雅黑 Light" panose="020B0502040204020203" pitchFamily="34" charset="-122"/>
                <a:ea typeface="微软雅黑 Light" panose="020B0502040204020203" pitchFamily="34" charset="-122"/>
              </a:rPr>
              <a:t>NFC </a:t>
            </a:r>
            <a:r>
              <a:rPr lang="zh-CN" altLang="en-US" sz="2400" b="1" spc="300" dirty="0">
                <a:solidFill>
                  <a:srgbClr val="323232"/>
                </a:solidFill>
                <a:latin typeface="微软雅黑 Light" panose="020B0502040204020203" pitchFamily="34" charset="-122"/>
                <a:ea typeface="微软雅黑 Light" panose="020B0502040204020203" pitchFamily="34" charset="-122"/>
              </a:rPr>
              <a:t>模块的数据读取与处理</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
            </p:custDataLst>
          </p:nvPr>
        </p:nvSpPr>
        <p:spPr>
          <a:xfrm>
            <a:off x="375920" y="3096260"/>
            <a:ext cx="4869180" cy="3041015"/>
          </a:xfrm>
          <a:prstGeom prst="rect">
            <a:avLst/>
          </a:prstGeom>
          <a:noFill/>
        </p:spPr>
        <p:txBody>
          <a:bodyPr wrap="square" rtlCol="0">
            <a:spAutoFit/>
          </a:bodyPr>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在任务函数中，持续等待</a:t>
            </a:r>
            <a:r>
              <a:rPr lang="en-US" altLang="zh-CN" sz="1600" spc="300" dirty="0">
                <a:solidFill>
                  <a:srgbClr val="323232"/>
                </a:solidFill>
                <a:latin typeface="微软雅黑 Light" panose="020B0502040204020203" pitchFamily="34" charset="-122"/>
                <a:ea typeface="微软雅黑 Light" panose="020B0502040204020203" pitchFamily="34" charset="-122"/>
              </a:rPr>
              <a:t> NFC </a:t>
            </a:r>
            <a:r>
              <a:rPr lang="zh-CN" altLang="en-US" sz="1600" spc="300" dirty="0">
                <a:solidFill>
                  <a:srgbClr val="323232"/>
                </a:solidFill>
                <a:latin typeface="微软雅黑 Light" panose="020B0502040204020203" pitchFamily="34" charset="-122"/>
                <a:ea typeface="微软雅黑 Light" panose="020B0502040204020203" pitchFamily="34" charset="-122"/>
              </a:rPr>
              <a:t>卡片靠近。当检测到卡片时，通过读取卡片的</a:t>
            </a:r>
            <a:r>
              <a:rPr lang="en-US" altLang="zh-CN" sz="1600" spc="300" dirty="0">
                <a:solidFill>
                  <a:srgbClr val="323232"/>
                </a:solidFill>
                <a:latin typeface="微软雅黑 Light" panose="020B0502040204020203" pitchFamily="34" charset="-122"/>
                <a:ea typeface="微软雅黑 Light" panose="020B0502040204020203" pitchFamily="34" charset="-122"/>
              </a:rPr>
              <a:t> UID</a:t>
            </a:r>
            <a:r>
              <a:rPr lang="zh-CN" altLang="en-US" sz="1600" spc="300" dirty="0">
                <a:solidFill>
                  <a:srgbClr val="323232"/>
                </a:solidFill>
                <a:latin typeface="微软雅黑 Light" panose="020B0502040204020203" pitchFamily="34" charset="-122"/>
                <a:ea typeface="微软雅黑 Light" panose="020B0502040204020203" pitchFamily="34" charset="-122"/>
              </a:rPr>
              <a:t>。将读取到的</a:t>
            </a:r>
            <a:r>
              <a:rPr lang="en-US" altLang="zh-CN" sz="1600" spc="300" dirty="0">
                <a:solidFill>
                  <a:srgbClr val="323232"/>
                </a:solidFill>
                <a:latin typeface="微软雅黑 Light" panose="020B0502040204020203" pitchFamily="34" charset="-122"/>
                <a:ea typeface="微软雅黑 Light" panose="020B0502040204020203" pitchFamily="34" charset="-122"/>
              </a:rPr>
              <a:t> UID </a:t>
            </a:r>
            <a:r>
              <a:rPr lang="zh-CN" altLang="en-US" sz="1600" spc="300" dirty="0">
                <a:solidFill>
                  <a:srgbClr val="323232"/>
                </a:solidFill>
                <a:latin typeface="微软雅黑 Light" panose="020B0502040204020203" pitchFamily="34" charset="-122"/>
                <a:ea typeface="微软雅黑 Light" panose="020B0502040204020203" pitchFamily="34" charset="-122"/>
              </a:rPr>
              <a:t>字节数组转换为十六进制字符串</a:t>
            </a:r>
            <a:r>
              <a:rPr lang="en-US" altLang="zh-CN" sz="1600" spc="300" dirty="0">
                <a:solidFill>
                  <a:srgbClr val="323232"/>
                </a:solidFill>
                <a:latin typeface="微软雅黑 Light" panose="020B0502040204020203" pitchFamily="34" charset="-122"/>
                <a:ea typeface="微软雅黑 Light" panose="020B0502040204020203" pitchFamily="34" charset="-122"/>
              </a:rPr>
              <a:t>uidString</a:t>
            </a:r>
            <a:r>
              <a:rPr lang="zh-CN" altLang="en-US" sz="1600" spc="300" dirty="0">
                <a:solidFill>
                  <a:srgbClr val="323232"/>
                </a:solidFill>
                <a:latin typeface="微软雅黑 Light" panose="020B0502040204020203" pitchFamily="34" charset="-122"/>
                <a:ea typeface="微软雅黑 Light" panose="020B0502040204020203" pitchFamily="34" charset="-122"/>
              </a:rPr>
              <a:t>以便后续处理。检查按钮标志位，若按钮被按下则进入记录</a:t>
            </a:r>
            <a:r>
              <a:rPr lang="zh-CN" altLang="en-US" sz="1600" spc="300" dirty="0">
                <a:solidFill>
                  <a:srgbClr val="323232"/>
                </a:solidFill>
                <a:latin typeface="微软雅黑 Light" panose="020B0502040204020203" pitchFamily="34" charset="-122"/>
                <a:ea typeface="微软雅黑 Light" panose="020B0502040204020203" pitchFamily="34" charset="-122"/>
              </a:rPr>
              <a:t>卡片模式</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。在配置文件中查找与</a:t>
            </a:r>
            <a:r>
              <a:rPr lang="en-US" altLang="zh-CN" sz="1600" spc="300" dirty="0">
                <a:solidFill>
                  <a:srgbClr val="323232"/>
                </a:solidFill>
                <a:latin typeface="微软雅黑 Light" panose="020B0502040204020203" pitchFamily="34" charset="-122"/>
                <a:ea typeface="微软雅黑 Light" panose="020B0502040204020203" pitchFamily="34" charset="-122"/>
              </a:rPr>
              <a:t>uidString</a:t>
            </a:r>
            <a:r>
              <a:rPr lang="zh-CN" altLang="en-US" sz="1600" spc="300" dirty="0">
                <a:solidFill>
                  <a:srgbClr val="323232"/>
                </a:solidFill>
                <a:latin typeface="微软雅黑 Light" panose="020B0502040204020203" pitchFamily="34" charset="-122"/>
                <a:ea typeface="微软雅黑 Light" panose="020B0502040204020203" pitchFamily="34" charset="-122"/>
              </a:rPr>
              <a:t>对应的</a:t>
            </a:r>
            <a:r>
              <a:rPr lang="en-US" altLang="zh-CN" sz="1600" spc="300" dirty="0">
                <a:solidFill>
                  <a:srgbClr val="323232"/>
                </a:solidFill>
                <a:latin typeface="微软雅黑 Light" panose="020B0502040204020203" pitchFamily="34" charset="-122"/>
                <a:ea typeface="微软雅黑 Light" panose="020B0502040204020203" pitchFamily="34" charset="-122"/>
              </a:rPr>
              <a:t> MP3 </a:t>
            </a:r>
            <a:r>
              <a:rPr lang="zh-CN" altLang="en-US" sz="1600" spc="300" dirty="0">
                <a:solidFill>
                  <a:srgbClr val="323232"/>
                </a:solidFill>
                <a:latin typeface="微软雅黑 Light" panose="020B0502040204020203" pitchFamily="34" charset="-122"/>
                <a:ea typeface="微软雅黑 Light" panose="020B0502040204020203" pitchFamily="34" charset="-122"/>
              </a:rPr>
              <a:t>路径</a:t>
            </a:r>
            <a:r>
              <a:rPr lang="en-US" altLang="zh-CN" sz="1600" spc="300" dirty="0">
                <a:solidFill>
                  <a:srgbClr val="323232"/>
                </a:solidFill>
                <a:latin typeface="微软雅黑 Light" panose="020B0502040204020203" pitchFamily="34" charset="-122"/>
                <a:ea typeface="微软雅黑 Light" panose="020B0502040204020203" pitchFamily="34" charset="-122"/>
              </a:rPr>
              <a:t>mp3Path</a:t>
            </a:r>
            <a:r>
              <a:rPr lang="zh-CN" altLang="en-US" sz="1600" spc="300" dirty="0">
                <a:solidFill>
                  <a:srgbClr val="323232"/>
                </a:solidFill>
                <a:latin typeface="微软雅黑 Light" panose="020B0502040204020203" pitchFamily="34" charset="-122"/>
                <a:ea typeface="微软雅黑 Light" panose="020B0502040204020203" pitchFamily="34" charset="-122"/>
              </a:rPr>
              <a:t>，根据查找结果执行相应操作，若找到匹配路径则调用门禁通过音频播放对应音频，未找到则调用播放报警音频。</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6733540" y="0"/>
            <a:ext cx="5458460" cy="6842760"/>
          </a:xfrm>
          <a:prstGeom prst="rect">
            <a:avLst/>
          </a:prstGeom>
        </p:spPr>
      </p:pic>
    </p:spTree>
  </p:cSld>
  <p:clrMapOvr>
    <a:masterClrMapping/>
  </p:clrMapOvr>
  <p:transition spd="slow">
    <p:randomBar dir="vert"/>
  </p:transition>
  <p:timing>
    <p:tnLst>
      <p:par>
        <p:cTn id="1" dur="indefinite" restart="never" nodeType="tmRoot"/>
      </p:par>
    </p:tnLst>
    <p:bldLst>
      <p:bldP spid="88" grpId="0"/>
      <p:bldP spid="89" grpId="0"/>
      <p:bldP spid="9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2344603" y="-1512542"/>
            <a:ext cx="5948978" cy="5063335"/>
            <a:chOff x="-2344603" y="-3324499"/>
            <a:chExt cx="5948978" cy="5063335"/>
          </a:xfrm>
        </p:grpSpPr>
        <p:sp>
          <p:nvSpPr>
            <p:cNvPr id="77" name="图形 1"/>
            <p:cNvSpPr/>
            <p:nvPr/>
          </p:nvSpPr>
          <p:spPr>
            <a:xfrm rot="14887572">
              <a:off x="-1901782" y="-3767320"/>
              <a:ext cx="5063335" cy="594897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7222"/>
                  <a:alpha val="11111"/>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grpSp>
          <p:nvGrpSpPr>
            <p:cNvPr id="78" name="组合 77"/>
            <p:cNvGrpSpPr/>
            <p:nvPr/>
          </p:nvGrpSpPr>
          <p:grpSpPr>
            <a:xfrm>
              <a:off x="-2162584" y="-3169579"/>
              <a:ext cx="5584942" cy="4753495"/>
              <a:chOff x="-2162584" y="-3169579"/>
              <a:chExt cx="5584942" cy="4753495"/>
            </a:xfrm>
          </p:grpSpPr>
          <p:sp>
            <p:nvSpPr>
              <p:cNvPr id="79" name="图形 1"/>
              <p:cNvSpPr/>
              <p:nvPr/>
            </p:nvSpPr>
            <p:spPr>
              <a:xfrm rot="14887572">
                <a:off x="-1746861" y="-3585302"/>
                <a:ext cx="4753495" cy="558494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4444"/>
                    <a:alpha val="22222"/>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0" name="图形 1"/>
              <p:cNvSpPr/>
              <p:nvPr/>
            </p:nvSpPr>
            <p:spPr>
              <a:xfrm rot="14887572">
                <a:off x="-1591941" y="-3403284"/>
                <a:ext cx="4443654" cy="522090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1667"/>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1" name="图形 1"/>
              <p:cNvSpPr/>
              <p:nvPr/>
            </p:nvSpPr>
            <p:spPr>
              <a:xfrm rot="14887572">
                <a:off x="-1437021" y="-3221266"/>
                <a:ext cx="4133813" cy="485687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8889"/>
                    <a:alpha val="44444"/>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2" name="图形 1"/>
              <p:cNvSpPr/>
              <p:nvPr/>
            </p:nvSpPr>
            <p:spPr>
              <a:xfrm rot="14887572">
                <a:off x="-1282100" y="-3039248"/>
                <a:ext cx="3823973" cy="44928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6111"/>
                    <a:alpha val="55556"/>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3" name="图形 1"/>
              <p:cNvSpPr/>
              <p:nvPr/>
            </p:nvSpPr>
            <p:spPr>
              <a:xfrm rot="14887572">
                <a:off x="-1127180" y="-2857230"/>
                <a:ext cx="3514132" cy="41287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3333"/>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4" name="图形 1"/>
              <p:cNvSpPr/>
              <p:nvPr/>
            </p:nvSpPr>
            <p:spPr>
              <a:xfrm rot="14887572">
                <a:off x="-972260" y="-2675212"/>
                <a:ext cx="3204291" cy="376476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0556"/>
                    <a:alpha val="77778"/>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5" name="图形 1"/>
              <p:cNvSpPr/>
              <p:nvPr/>
            </p:nvSpPr>
            <p:spPr>
              <a:xfrm rot="14887572">
                <a:off x="-817339" y="-2493194"/>
                <a:ext cx="2894451" cy="340072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77778"/>
                    <a:alpha val="88889"/>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6" name="图形 1"/>
              <p:cNvSpPr/>
              <p:nvPr/>
            </p:nvSpPr>
            <p:spPr>
              <a:xfrm rot="14887572">
                <a:off x="-662419" y="-231117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chemeClr val="bg1">
                    <a:lumMod val="7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87" name="图形 1"/>
              <p:cNvSpPr/>
              <p:nvPr/>
            </p:nvSpPr>
            <p:spPr>
              <a:xfrm rot="14887572">
                <a:off x="-652248" y="-231433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9525" cap="flat">
                <a:solidFill>
                  <a:schemeClr val="bg1"/>
                </a:solid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grpSp>
      <p:sp>
        <p:nvSpPr>
          <p:cNvPr id="88" name="文本框 87"/>
          <p:cNvSpPr txBox="1"/>
          <p:nvPr/>
        </p:nvSpPr>
        <p:spPr>
          <a:xfrm>
            <a:off x="369618" y="499293"/>
            <a:ext cx="6616065" cy="706755"/>
          </a:xfrm>
          <a:prstGeom prst="rect">
            <a:avLst/>
          </a:prstGeom>
          <a:noFill/>
        </p:spPr>
        <p:txBody>
          <a:bodyPr wrap="none" rtlCol="0">
            <a:spAutoFit/>
          </a:bodyPr>
          <a:lstStyle/>
          <a:p>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数据存储模块、音频</a:t>
            </a:r>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模块</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89" name="矩形 88"/>
          <p:cNvSpPr/>
          <p:nvPr/>
        </p:nvSpPr>
        <p:spPr>
          <a:xfrm>
            <a:off x="376135" y="1076033"/>
            <a:ext cx="6167808" cy="422167"/>
          </a:xfrm>
          <a:prstGeom prst="rect">
            <a:avLst/>
          </a:prstGeom>
        </p:spPr>
        <p:txBody>
          <a:bodyPr wrap="square">
            <a:spAutoFit/>
          </a:bodyPr>
          <a:lstStyle/>
          <a:p>
            <a:pPr>
              <a:lnSpc>
                <a:spcPct val="150000"/>
              </a:lnSpc>
            </a:pP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Lorem ipsum dolor sit amet, consectetur adipiscing elit. </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90" name="矩形 89"/>
          <p:cNvSpPr/>
          <p:nvPr/>
        </p:nvSpPr>
        <p:spPr>
          <a:xfrm>
            <a:off x="6220111" y="443351"/>
            <a:ext cx="5072004" cy="460375"/>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1"/>
            </p:custDataLst>
          </p:nvPr>
        </p:nvSpPr>
        <p:spPr>
          <a:xfrm>
            <a:off x="4268780" y="1754998"/>
            <a:ext cx="2244090" cy="460375"/>
          </a:xfrm>
          <a:prstGeom prst="rect">
            <a:avLst/>
          </a:prstGeom>
          <a:noFill/>
        </p:spPr>
        <p:txBody>
          <a:bodyPr wrap="none" rtlCol="0">
            <a:spAutoFit/>
          </a:bodyPr>
          <a:p>
            <a:pPr algn="l"/>
            <a:r>
              <a:rPr lang="zh-CN" altLang="en-US" sz="2400" b="1" spc="300" dirty="0">
                <a:solidFill>
                  <a:srgbClr val="323232"/>
                </a:solidFill>
                <a:latin typeface="微软雅黑 Light" panose="020B0502040204020203" pitchFamily="34" charset="-122"/>
                <a:ea typeface="微软雅黑 Light" panose="020B0502040204020203" pitchFamily="34" charset="-122"/>
              </a:rPr>
              <a:t>输出质量保障</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2"/>
            </p:custDataLst>
          </p:nvPr>
        </p:nvSpPr>
        <p:spPr>
          <a:xfrm>
            <a:off x="4257350" y="2764956"/>
            <a:ext cx="2928098" cy="1565910"/>
          </a:xfrm>
          <a:prstGeom prst="rect">
            <a:avLst/>
          </a:prstGeom>
          <a:noFill/>
        </p:spPr>
        <p:txBody>
          <a:bodyPr wrap="square" rtlCol="0">
            <a:spAutoFit/>
          </a:bodyPr>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音频输出受电源纹波、电路干扰等影响，即便使用低噪声放大器，也可能出现杂音、失真等问题，影响信息传达。</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3"/>
            </p:custDataLst>
          </p:nvPr>
        </p:nvSpPr>
        <p:spPr>
          <a:xfrm>
            <a:off x="786440" y="1754998"/>
            <a:ext cx="1900555" cy="460375"/>
          </a:xfrm>
          <a:prstGeom prst="rect">
            <a:avLst/>
          </a:prstGeom>
          <a:noFill/>
        </p:spPr>
        <p:txBody>
          <a:bodyPr wrap="none" rtlCol="0">
            <a:spAutoFit/>
          </a:bodyPr>
          <a:p>
            <a:pPr algn="l"/>
            <a:r>
              <a:rPr lang="zh-CN" altLang="en-US" sz="2400" b="1" spc="300" dirty="0">
                <a:solidFill>
                  <a:srgbClr val="323232"/>
                </a:solidFill>
                <a:latin typeface="微软雅黑 Light" panose="020B0502040204020203" pitchFamily="34" charset="-122"/>
                <a:ea typeface="微软雅黑 Light" panose="020B0502040204020203" pitchFamily="34" charset="-122"/>
              </a:rPr>
              <a:t>读写稳定性</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4"/>
            </p:custDataLst>
          </p:nvPr>
        </p:nvSpPr>
        <p:spPr>
          <a:xfrm>
            <a:off x="272725" y="2669706"/>
            <a:ext cx="2928098" cy="2451100"/>
          </a:xfrm>
          <a:prstGeom prst="rect">
            <a:avLst/>
          </a:prstGeom>
          <a:noFill/>
        </p:spPr>
        <p:txBody>
          <a:bodyPr wrap="square" rtlCol="0">
            <a:spAutoFit/>
          </a:bodyPr>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数据存储依赖</a:t>
            </a:r>
            <a:r>
              <a:rPr lang="en-US" altLang="zh-CN" sz="1600" spc="300" dirty="0">
                <a:solidFill>
                  <a:srgbClr val="323232"/>
                </a:solidFill>
                <a:latin typeface="微软雅黑 Light" panose="020B0502040204020203" pitchFamily="34" charset="-122"/>
                <a:ea typeface="微软雅黑 Light" panose="020B0502040204020203" pitchFamily="34" charset="-122"/>
              </a:rPr>
              <a:t> SD </a:t>
            </a:r>
            <a:r>
              <a:rPr lang="zh-CN" altLang="en-US" sz="1600" spc="300" dirty="0">
                <a:solidFill>
                  <a:srgbClr val="323232"/>
                </a:solidFill>
                <a:latin typeface="微软雅黑 Light" panose="020B0502040204020203" pitchFamily="34" charset="-122"/>
                <a:ea typeface="微软雅黑 Light" panose="020B0502040204020203" pitchFamily="34" charset="-122"/>
              </a:rPr>
              <a:t>卡，读写操作易受电源波动、电磁干扰等影响，代码虽有基本文件操作，但对异常处理不足，可能导致数据丢失或损坏，影响系统数据完整性和可用性。</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a:p>
            <a:pPr>
              <a:lnSpc>
                <a:spcPct val="120000"/>
              </a:lnSpc>
            </a:pP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pic>
        <p:nvPicPr>
          <p:cNvPr id="25" name="图片 7"/>
          <p:cNvPicPr>
            <a:picLocks noChangeAspect="1"/>
          </p:cNvPicPr>
          <p:nvPr/>
        </p:nvPicPr>
        <p:blipFill>
          <a:blip r:embed="rId5"/>
          <a:stretch>
            <a:fillRect/>
          </a:stretch>
        </p:blipFill>
        <p:spPr>
          <a:xfrm>
            <a:off x="984250" y="4875530"/>
            <a:ext cx="1314450" cy="1466850"/>
          </a:xfrm>
          <a:prstGeom prst="rect">
            <a:avLst/>
          </a:prstGeom>
          <a:noFill/>
          <a:ln>
            <a:noFill/>
          </a:ln>
        </p:spPr>
      </p:pic>
      <p:pic>
        <p:nvPicPr>
          <p:cNvPr id="23" name="图片 5"/>
          <p:cNvPicPr>
            <a:picLocks noChangeAspect="1"/>
          </p:cNvPicPr>
          <p:nvPr/>
        </p:nvPicPr>
        <p:blipFill>
          <a:blip r:embed="rId6"/>
          <a:stretch>
            <a:fillRect/>
          </a:stretch>
        </p:blipFill>
        <p:spPr>
          <a:xfrm>
            <a:off x="4364990" y="4416425"/>
            <a:ext cx="2712720" cy="1785620"/>
          </a:xfrm>
          <a:prstGeom prst="rect">
            <a:avLst/>
          </a:prstGeom>
          <a:noFill/>
          <a:ln>
            <a:noFill/>
          </a:ln>
        </p:spPr>
      </p:pic>
      <p:pic>
        <p:nvPicPr>
          <p:cNvPr id="34" name="图片 3"/>
          <p:cNvPicPr>
            <a:picLocks noChangeAspect="1"/>
          </p:cNvPicPr>
          <p:nvPr/>
        </p:nvPicPr>
        <p:blipFill>
          <a:blip r:embed="rId7"/>
          <a:stretch>
            <a:fillRect/>
          </a:stretch>
        </p:blipFill>
        <p:spPr>
          <a:xfrm>
            <a:off x="7185660" y="499110"/>
            <a:ext cx="4756785" cy="2708275"/>
          </a:xfrm>
          <a:prstGeom prst="rect">
            <a:avLst/>
          </a:prstGeom>
          <a:noFill/>
          <a:ln>
            <a:noFill/>
          </a:ln>
        </p:spPr>
      </p:pic>
      <p:pic>
        <p:nvPicPr>
          <p:cNvPr id="6" name="图片 3"/>
          <p:cNvPicPr>
            <a:picLocks noChangeAspect="1"/>
          </p:cNvPicPr>
          <p:nvPr/>
        </p:nvPicPr>
        <p:blipFill>
          <a:blip r:embed="rId8"/>
          <a:stretch>
            <a:fillRect/>
          </a:stretch>
        </p:blipFill>
        <p:spPr>
          <a:xfrm>
            <a:off x="8468678" y="4265295"/>
            <a:ext cx="2778125" cy="1766570"/>
          </a:xfrm>
          <a:prstGeom prst="rect">
            <a:avLst/>
          </a:prstGeom>
          <a:noFill/>
          <a:ln>
            <a:noFill/>
          </a:ln>
        </p:spPr>
      </p:pic>
    </p:spTree>
  </p:cSld>
  <p:clrMapOvr>
    <a:masterClrMapping/>
  </p:clrMapOvr>
  <p:transition spd="slow">
    <p:randomBar dir="vert"/>
  </p:transition>
  <p:timing>
    <p:tnLst>
      <p:par>
        <p:cTn id="1" dur="indefinite" restart="never" nodeType="tmRoot"/>
      </p:par>
    </p:tnLst>
    <p:bldLst>
      <p:bldP spid="88" grpId="0"/>
      <p:bldP spid="89" grpId="0"/>
      <p:bldP spid="9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2344603" y="-1512542"/>
            <a:ext cx="5948978" cy="5063335"/>
            <a:chOff x="-2344603" y="-3324499"/>
            <a:chExt cx="5948978" cy="5063335"/>
          </a:xfrm>
        </p:grpSpPr>
        <p:sp>
          <p:nvSpPr>
            <p:cNvPr id="77" name="图形 1"/>
            <p:cNvSpPr/>
            <p:nvPr/>
          </p:nvSpPr>
          <p:spPr>
            <a:xfrm rot="14887572">
              <a:off x="-1901782" y="-3767320"/>
              <a:ext cx="5063335" cy="594897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7222"/>
                  <a:alpha val="11111"/>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grpSp>
          <p:nvGrpSpPr>
            <p:cNvPr id="78" name="组合 77"/>
            <p:cNvGrpSpPr/>
            <p:nvPr/>
          </p:nvGrpSpPr>
          <p:grpSpPr>
            <a:xfrm>
              <a:off x="-2162584" y="-3169579"/>
              <a:ext cx="5584942" cy="4753495"/>
              <a:chOff x="-2162584" y="-3169579"/>
              <a:chExt cx="5584942" cy="4753495"/>
            </a:xfrm>
          </p:grpSpPr>
          <p:sp>
            <p:nvSpPr>
              <p:cNvPr id="79" name="图形 1"/>
              <p:cNvSpPr/>
              <p:nvPr/>
            </p:nvSpPr>
            <p:spPr>
              <a:xfrm rot="14887572">
                <a:off x="-1746861" y="-3585302"/>
                <a:ext cx="4753495" cy="558494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4444"/>
                    <a:alpha val="22222"/>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0" name="图形 1"/>
              <p:cNvSpPr/>
              <p:nvPr/>
            </p:nvSpPr>
            <p:spPr>
              <a:xfrm rot="14887572">
                <a:off x="-1591941" y="-3403284"/>
                <a:ext cx="4443654" cy="522090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1667"/>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1" name="图形 1"/>
              <p:cNvSpPr/>
              <p:nvPr/>
            </p:nvSpPr>
            <p:spPr>
              <a:xfrm rot="14887572">
                <a:off x="-1437021" y="-3221266"/>
                <a:ext cx="4133813" cy="485687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8889"/>
                    <a:alpha val="44444"/>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2" name="图形 1"/>
              <p:cNvSpPr/>
              <p:nvPr/>
            </p:nvSpPr>
            <p:spPr>
              <a:xfrm rot="14887572">
                <a:off x="-1282100" y="-3039248"/>
                <a:ext cx="3823973" cy="44928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6111"/>
                    <a:alpha val="55556"/>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3" name="图形 1"/>
              <p:cNvSpPr/>
              <p:nvPr/>
            </p:nvSpPr>
            <p:spPr>
              <a:xfrm rot="14887572">
                <a:off x="-1127180" y="-2857230"/>
                <a:ext cx="3514132" cy="41287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3333"/>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4" name="图形 1"/>
              <p:cNvSpPr/>
              <p:nvPr/>
            </p:nvSpPr>
            <p:spPr>
              <a:xfrm rot="14887572">
                <a:off x="-972260" y="-2675212"/>
                <a:ext cx="3204291" cy="376476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0556"/>
                    <a:alpha val="77778"/>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5" name="图形 1"/>
              <p:cNvSpPr/>
              <p:nvPr/>
            </p:nvSpPr>
            <p:spPr>
              <a:xfrm rot="14887572">
                <a:off x="-817339" y="-2493194"/>
                <a:ext cx="2894451" cy="340072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77778"/>
                    <a:alpha val="88889"/>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6" name="图形 1"/>
              <p:cNvSpPr/>
              <p:nvPr/>
            </p:nvSpPr>
            <p:spPr>
              <a:xfrm rot="14887572">
                <a:off x="-662419" y="-231117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chemeClr val="bg1">
                    <a:lumMod val="7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87" name="图形 1"/>
              <p:cNvSpPr/>
              <p:nvPr/>
            </p:nvSpPr>
            <p:spPr>
              <a:xfrm rot="14887572">
                <a:off x="-652248" y="-231433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9525" cap="flat">
                <a:solidFill>
                  <a:schemeClr val="bg1"/>
                </a:solid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grpSp>
      <p:sp>
        <p:nvSpPr>
          <p:cNvPr id="88" name="文本框 87"/>
          <p:cNvSpPr txBox="1"/>
          <p:nvPr/>
        </p:nvSpPr>
        <p:spPr>
          <a:xfrm>
            <a:off x="369618" y="499293"/>
            <a:ext cx="6616065" cy="706755"/>
          </a:xfrm>
          <a:prstGeom prst="rect">
            <a:avLst/>
          </a:prstGeom>
          <a:noFill/>
        </p:spPr>
        <p:txBody>
          <a:bodyPr wrap="none" rtlCol="0">
            <a:spAutoFit/>
          </a:bodyPr>
          <a:lstStyle/>
          <a:p>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数据存储模块、音频</a:t>
            </a:r>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模块</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89" name="矩形 88"/>
          <p:cNvSpPr/>
          <p:nvPr/>
        </p:nvSpPr>
        <p:spPr>
          <a:xfrm>
            <a:off x="376135" y="1076033"/>
            <a:ext cx="6167808" cy="422167"/>
          </a:xfrm>
          <a:prstGeom prst="rect">
            <a:avLst/>
          </a:prstGeom>
        </p:spPr>
        <p:txBody>
          <a:bodyPr wrap="square">
            <a:spAutoFit/>
          </a:bodyPr>
          <a:lstStyle/>
          <a:p>
            <a:pPr>
              <a:lnSpc>
                <a:spcPct val="150000"/>
              </a:lnSpc>
            </a:pP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Lorem ipsum dolor sit amet, consectetur adipiscing elit. </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90" name="矩形 89"/>
          <p:cNvSpPr/>
          <p:nvPr/>
        </p:nvSpPr>
        <p:spPr>
          <a:xfrm>
            <a:off x="6220111" y="443351"/>
            <a:ext cx="5072004" cy="460375"/>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
            </p:custDataLst>
          </p:nvPr>
        </p:nvSpPr>
        <p:spPr>
          <a:xfrm>
            <a:off x="1183315" y="1989948"/>
            <a:ext cx="2244090" cy="460375"/>
          </a:xfrm>
          <a:prstGeom prst="rect">
            <a:avLst/>
          </a:prstGeom>
          <a:noFill/>
        </p:spPr>
        <p:txBody>
          <a:bodyPr wrap="none" rtlCol="0">
            <a:spAutoFit/>
          </a:bodyPr>
          <a:p>
            <a:pPr algn="l"/>
            <a:r>
              <a:rPr lang="zh-CN" altLang="en-US" sz="2400" b="1" spc="300" dirty="0">
                <a:solidFill>
                  <a:srgbClr val="323232"/>
                </a:solidFill>
                <a:latin typeface="微软雅黑 Light" panose="020B0502040204020203" pitchFamily="34" charset="-122"/>
                <a:ea typeface="微软雅黑 Light" panose="020B0502040204020203" pitchFamily="34" charset="-122"/>
              </a:rPr>
              <a:t>数据写入操作</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
            </p:custDataLst>
          </p:nvPr>
        </p:nvSpPr>
        <p:spPr>
          <a:xfrm>
            <a:off x="853750" y="2764956"/>
            <a:ext cx="2928098" cy="2745740"/>
          </a:xfrm>
          <a:prstGeom prst="rect">
            <a:avLst/>
          </a:prstGeom>
          <a:noFill/>
        </p:spPr>
        <p:txBody>
          <a:bodyPr wrap="square" rtlCol="0">
            <a:spAutoFit/>
          </a:bodyPr>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该功能可将新的</a:t>
            </a:r>
            <a:r>
              <a:rPr lang="en-US" altLang="zh-CN" sz="1600" spc="300" dirty="0">
                <a:solidFill>
                  <a:srgbClr val="323232"/>
                </a:solidFill>
                <a:latin typeface="微软雅黑 Light" panose="020B0502040204020203" pitchFamily="34" charset="-122"/>
                <a:ea typeface="微软雅黑 Light" panose="020B0502040204020203" pitchFamily="34" charset="-122"/>
              </a:rPr>
              <a:t> NFC </a:t>
            </a:r>
            <a:r>
              <a:rPr lang="zh-CN" altLang="en-US" sz="1600" spc="300" dirty="0">
                <a:solidFill>
                  <a:srgbClr val="323232"/>
                </a:solidFill>
                <a:latin typeface="微软雅黑 Light" panose="020B0502040204020203" pitchFamily="34" charset="-122"/>
                <a:ea typeface="微软雅黑 Light" panose="020B0502040204020203" pitchFamily="34" charset="-122"/>
              </a:rPr>
              <a:t>卡片</a:t>
            </a:r>
            <a:r>
              <a:rPr lang="en-US" altLang="zh-CN" sz="1600" spc="300" dirty="0">
                <a:solidFill>
                  <a:srgbClr val="323232"/>
                </a:solidFill>
                <a:latin typeface="微软雅黑 Light" panose="020B0502040204020203" pitchFamily="34" charset="-122"/>
                <a:ea typeface="微软雅黑 Light" panose="020B0502040204020203" pitchFamily="34" charset="-122"/>
              </a:rPr>
              <a:t> UID </a:t>
            </a:r>
            <a:r>
              <a:rPr lang="zh-CN" altLang="en-US" sz="1600" spc="300" dirty="0">
                <a:solidFill>
                  <a:srgbClr val="323232"/>
                </a:solidFill>
                <a:latin typeface="微软雅黑 Light" panose="020B0502040204020203" pitchFamily="34" charset="-122"/>
                <a:ea typeface="微软雅黑 Light" panose="020B0502040204020203" pitchFamily="34" charset="-122"/>
              </a:rPr>
              <a:t>及对应的音频文件名追加到配置文件里。以追加模式打开文件，将数据按特定格式写入后关闭文件。若文件打开失败，会输出错误信息。此功能让系统能动态更新配置，记录新的卡片信息。</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5681980" y="1990090"/>
            <a:ext cx="5610225" cy="3810000"/>
          </a:xfrm>
          <a:prstGeom prst="rect">
            <a:avLst/>
          </a:prstGeom>
        </p:spPr>
      </p:pic>
    </p:spTree>
  </p:cSld>
  <p:clrMapOvr>
    <a:masterClrMapping/>
  </p:clrMapOvr>
  <p:transition spd="slow">
    <p:randomBar dir="vert"/>
  </p:transition>
  <p:timing>
    <p:tnLst>
      <p:par>
        <p:cTn id="1" dur="indefinite" restart="never" nodeType="tmRoot"/>
      </p:par>
    </p:tnLst>
    <p:bldLst>
      <p:bldP spid="88" grpId="0"/>
      <p:bldP spid="89" grpId="0"/>
      <p:bldP spid="9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2344603" y="-1512542"/>
            <a:ext cx="5948978" cy="5063335"/>
            <a:chOff x="-2344603" y="-3324499"/>
            <a:chExt cx="5948978" cy="5063335"/>
          </a:xfrm>
        </p:grpSpPr>
        <p:sp>
          <p:nvSpPr>
            <p:cNvPr id="77" name="图形 1"/>
            <p:cNvSpPr/>
            <p:nvPr/>
          </p:nvSpPr>
          <p:spPr>
            <a:xfrm rot="14887572">
              <a:off x="-1901782" y="-3767320"/>
              <a:ext cx="5063335" cy="594897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7222"/>
                  <a:alpha val="11111"/>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grpSp>
          <p:nvGrpSpPr>
            <p:cNvPr id="78" name="组合 77"/>
            <p:cNvGrpSpPr/>
            <p:nvPr/>
          </p:nvGrpSpPr>
          <p:grpSpPr>
            <a:xfrm>
              <a:off x="-2162584" y="-3169579"/>
              <a:ext cx="5584942" cy="4753495"/>
              <a:chOff x="-2162584" y="-3169579"/>
              <a:chExt cx="5584942" cy="4753495"/>
            </a:xfrm>
          </p:grpSpPr>
          <p:sp>
            <p:nvSpPr>
              <p:cNvPr id="79" name="图形 1"/>
              <p:cNvSpPr/>
              <p:nvPr/>
            </p:nvSpPr>
            <p:spPr>
              <a:xfrm rot="14887572">
                <a:off x="-1746861" y="-3585302"/>
                <a:ext cx="4753495" cy="558494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4444"/>
                    <a:alpha val="22222"/>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0" name="图形 1"/>
              <p:cNvSpPr/>
              <p:nvPr/>
            </p:nvSpPr>
            <p:spPr>
              <a:xfrm rot="14887572">
                <a:off x="-1591941" y="-3403284"/>
                <a:ext cx="4443654" cy="522090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1667"/>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1" name="图形 1"/>
              <p:cNvSpPr/>
              <p:nvPr/>
            </p:nvSpPr>
            <p:spPr>
              <a:xfrm rot="14887572">
                <a:off x="-1437021" y="-3221266"/>
                <a:ext cx="4133813" cy="485687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8889"/>
                    <a:alpha val="44444"/>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2" name="图形 1"/>
              <p:cNvSpPr/>
              <p:nvPr/>
            </p:nvSpPr>
            <p:spPr>
              <a:xfrm rot="14887572">
                <a:off x="-1282100" y="-3039248"/>
                <a:ext cx="3823973" cy="44928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6111"/>
                    <a:alpha val="55556"/>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3" name="图形 1"/>
              <p:cNvSpPr/>
              <p:nvPr/>
            </p:nvSpPr>
            <p:spPr>
              <a:xfrm rot="14887572">
                <a:off x="-1127180" y="-2857230"/>
                <a:ext cx="3514132" cy="41287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3333"/>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4" name="图形 1"/>
              <p:cNvSpPr/>
              <p:nvPr/>
            </p:nvSpPr>
            <p:spPr>
              <a:xfrm rot="14887572">
                <a:off x="-972260" y="-2675212"/>
                <a:ext cx="3204291" cy="376476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0556"/>
                    <a:alpha val="77778"/>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5" name="图形 1"/>
              <p:cNvSpPr/>
              <p:nvPr/>
            </p:nvSpPr>
            <p:spPr>
              <a:xfrm rot="14887572">
                <a:off x="-817339" y="-2493194"/>
                <a:ext cx="2894451" cy="340072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77778"/>
                    <a:alpha val="88889"/>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6" name="图形 1"/>
              <p:cNvSpPr/>
              <p:nvPr/>
            </p:nvSpPr>
            <p:spPr>
              <a:xfrm rot="14887572">
                <a:off x="-662419" y="-231117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chemeClr val="bg1">
                    <a:lumMod val="7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87" name="图形 1"/>
              <p:cNvSpPr/>
              <p:nvPr/>
            </p:nvSpPr>
            <p:spPr>
              <a:xfrm rot="14887572">
                <a:off x="-652248" y="-231433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9525" cap="flat">
                <a:solidFill>
                  <a:schemeClr val="bg1"/>
                </a:solid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grpSp>
      <p:sp>
        <p:nvSpPr>
          <p:cNvPr id="88" name="文本框 87"/>
          <p:cNvSpPr txBox="1"/>
          <p:nvPr/>
        </p:nvSpPr>
        <p:spPr>
          <a:xfrm>
            <a:off x="369618" y="499293"/>
            <a:ext cx="6616065" cy="706755"/>
          </a:xfrm>
          <a:prstGeom prst="rect">
            <a:avLst/>
          </a:prstGeom>
          <a:noFill/>
        </p:spPr>
        <p:txBody>
          <a:bodyPr wrap="none" rtlCol="0">
            <a:spAutoFit/>
          </a:bodyPr>
          <a:lstStyle/>
          <a:p>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数据存储模块、音频</a:t>
            </a:r>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模块</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89" name="矩形 88"/>
          <p:cNvSpPr/>
          <p:nvPr/>
        </p:nvSpPr>
        <p:spPr>
          <a:xfrm>
            <a:off x="376135" y="1076033"/>
            <a:ext cx="6167808" cy="422167"/>
          </a:xfrm>
          <a:prstGeom prst="rect">
            <a:avLst/>
          </a:prstGeom>
        </p:spPr>
        <p:txBody>
          <a:bodyPr wrap="square">
            <a:spAutoFit/>
          </a:bodyPr>
          <a:lstStyle/>
          <a:p>
            <a:pPr>
              <a:lnSpc>
                <a:spcPct val="150000"/>
              </a:lnSpc>
            </a:pP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Lorem ipsum dolor sit amet, consectetur adipiscing elit. </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90" name="矩形 89"/>
          <p:cNvSpPr/>
          <p:nvPr/>
        </p:nvSpPr>
        <p:spPr>
          <a:xfrm>
            <a:off x="6220111" y="443351"/>
            <a:ext cx="5072004" cy="460375"/>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
            </p:custDataLst>
          </p:nvPr>
        </p:nvSpPr>
        <p:spPr>
          <a:xfrm>
            <a:off x="1931980" y="1989948"/>
            <a:ext cx="2244090" cy="460375"/>
          </a:xfrm>
          <a:prstGeom prst="rect">
            <a:avLst/>
          </a:prstGeom>
          <a:noFill/>
        </p:spPr>
        <p:txBody>
          <a:bodyPr wrap="none" rtlCol="0">
            <a:spAutoFit/>
          </a:bodyPr>
          <a:p>
            <a:pPr algn="l"/>
            <a:r>
              <a:rPr lang="zh-CN" altLang="en-US" sz="2400" b="1" spc="300" dirty="0">
                <a:solidFill>
                  <a:srgbClr val="323232"/>
                </a:solidFill>
                <a:latin typeface="微软雅黑 Light" panose="020B0502040204020203" pitchFamily="34" charset="-122"/>
                <a:ea typeface="微软雅黑 Light" panose="020B0502040204020203" pitchFamily="34" charset="-122"/>
              </a:rPr>
              <a:t>音频播放控制</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
            </p:custDataLst>
          </p:nvPr>
        </p:nvSpPr>
        <p:spPr>
          <a:xfrm>
            <a:off x="853440" y="2764790"/>
            <a:ext cx="4575810" cy="3050540"/>
          </a:xfrm>
          <a:prstGeom prst="rect">
            <a:avLst/>
          </a:prstGeom>
          <a:noFill/>
        </p:spPr>
        <p:txBody>
          <a:bodyPr wrap="square" rtlCol="0">
            <a:noAutofit/>
          </a:bodyPr>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依据系统的不同状态播放不同的音频。播放前先停止当前正在播放的音频，并延迟一段时间以确保停止稳定。然后连接到</a:t>
            </a:r>
            <a:r>
              <a:rPr lang="en-US" altLang="zh-CN" sz="1600" spc="300" dirty="0">
                <a:solidFill>
                  <a:srgbClr val="323232"/>
                </a:solidFill>
                <a:latin typeface="微软雅黑 Light" panose="020B0502040204020203" pitchFamily="34" charset="-122"/>
                <a:ea typeface="微软雅黑 Light" panose="020B0502040204020203" pitchFamily="34" charset="-122"/>
              </a:rPr>
              <a:t> SD </a:t>
            </a:r>
            <a:r>
              <a:rPr lang="zh-CN" altLang="en-US" sz="1600" spc="300" dirty="0">
                <a:solidFill>
                  <a:srgbClr val="323232"/>
                </a:solidFill>
                <a:latin typeface="微软雅黑 Light" panose="020B0502040204020203" pitchFamily="34" charset="-122"/>
                <a:ea typeface="微软雅黑 Light" panose="020B0502040204020203" pitchFamily="34" charset="-122"/>
              </a:rPr>
              <a:t>卡上的指定音频文件进行播放。在播放音频的同时，还会控制</a:t>
            </a:r>
            <a:r>
              <a:rPr lang="en-US" altLang="zh-CN" sz="1600" spc="300" dirty="0">
                <a:solidFill>
                  <a:srgbClr val="323232"/>
                </a:solidFill>
                <a:latin typeface="微软雅黑 Light" panose="020B0502040204020203" pitchFamily="34" charset="-122"/>
                <a:ea typeface="微软雅黑 Light" panose="020B0502040204020203" pitchFamily="34" charset="-122"/>
              </a:rPr>
              <a:t> RGB </a:t>
            </a:r>
            <a:r>
              <a:rPr lang="zh-CN" altLang="en-US" sz="1600" spc="300" dirty="0">
                <a:solidFill>
                  <a:srgbClr val="323232"/>
                </a:solidFill>
                <a:latin typeface="微软雅黑 Light" panose="020B0502040204020203" pitchFamily="34" charset="-122"/>
                <a:ea typeface="微软雅黑 Light" panose="020B0502040204020203" pitchFamily="34" charset="-122"/>
              </a:rPr>
              <a:t>灯的颜色变化，提供额外的视觉反馈，增强系统的交互性和用户体验。</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7747000" y="0"/>
            <a:ext cx="4387850" cy="6848475"/>
          </a:xfrm>
          <a:prstGeom prst="rect">
            <a:avLst/>
          </a:prstGeom>
        </p:spPr>
      </p:pic>
    </p:spTree>
  </p:cSld>
  <p:clrMapOvr>
    <a:masterClrMapping/>
  </p:clrMapOvr>
  <p:transition spd="slow">
    <p:randomBar dir="vert"/>
  </p:transition>
  <p:timing>
    <p:tnLst>
      <p:par>
        <p:cTn id="1" dur="indefinite" restart="never" nodeType="tmRoot"/>
      </p:par>
    </p:tnLst>
    <p:bldLst>
      <p:bldP spid="88" grpId="0"/>
      <p:bldP spid="89" grpId="0"/>
      <p:bldP spid="9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260234" y="-721292"/>
            <a:ext cx="4026016" cy="4730218"/>
            <a:chOff x="1045222" y="0"/>
            <a:chExt cx="1922640" cy="2258934"/>
          </a:xfrm>
        </p:grpSpPr>
        <p:sp>
          <p:nvSpPr>
            <p:cNvPr id="5" name="图形 1"/>
            <p:cNvSpPr/>
            <p:nvPr/>
          </p:nvSpPr>
          <p:spPr>
            <a:xfrm rot="1387572">
              <a:off x="1045222" y="0"/>
              <a:ext cx="1922640" cy="22589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3175" cap="flat">
              <a:solidFill>
                <a:schemeClr val="bg1">
                  <a:lumMod val="85000"/>
                  <a:alpha val="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6" name="图形 1"/>
            <p:cNvSpPr/>
            <p:nvPr/>
          </p:nvSpPr>
          <p:spPr>
            <a:xfrm rot="1387572">
              <a:off x="1128373" y="97695"/>
              <a:ext cx="1756338" cy="206354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1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7" name="图形 1"/>
            <p:cNvSpPr/>
            <p:nvPr/>
          </p:nvSpPr>
          <p:spPr>
            <a:xfrm rot="1387572">
              <a:off x="1211524" y="195390"/>
              <a:ext cx="1590037" cy="186815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 name="图形 1"/>
            <p:cNvSpPr/>
            <p:nvPr/>
          </p:nvSpPr>
          <p:spPr>
            <a:xfrm rot="1387572">
              <a:off x="1294674" y="293085"/>
              <a:ext cx="1423735" cy="167276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50000"/>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9" name="图形 1"/>
            <p:cNvSpPr/>
            <p:nvPr/>
          </p:nvSpPr>
          <p:spPr>
            <a:xfrm rot="1387572">
              <a:off x="1377825" y="390780"/>
              <a:ext cx="1257433" cy="147737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0" name="图形 1"/>
            <p:cNvSpPr/>
            <p:nvPr/>
          </p:nvSpPr>
          <p:spPr>
            <a:xfrm rot="1387572">
              <a:off x="1460976" y="488475"/>
              <a:ext cx="1091132" cy="128198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8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1" name="图形 1"/>
            <p:cNvSpPr/>
            <p:nvPr/>
          </p:nvSpPr>
          <p:spPr>
            <a:xfrm rot="1387572">
              <a:off x="1544127" y="586170"/>
              <a:ext cx="924830" cy="108659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3175" cap="flat">
              <a:gradFill flip="none" rotWithShape="1">
                <a:gsLst>
                  <a:gs pos="0">
                    <a:schemeClr val="accent1">
                      <a:lumMod val="5000"/>
                      <a:lumOff val="95000"/>
                    </a:schemeClr>
                  </a:gs>
                  <a:gs pos="100000">
                    <a:schemeClr val="bg1">
                      <a:lumMod val="75000"/>
                      <a:alpha val="0"/>
                    </a:schemeClr>
                  </a:gs>
                </a:gsLst>
                <a:lin ang="10800000" scaled="1"/>
                <a:tileRect/>
              </a:gra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12" name="图形 1"/>
            <p:cNvSpPr/>
            <p:nvPr/>
          </p:nvSpPr>
          <p:spPr>
            <a:xfrm rot="1387572">
              <a:off x="1544127" y="586170"/>
              <a:ext cx="924830" cy="108659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3175" cap="flat">
              <a:no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sp>
        <p:nvSpPr>
          <p:cNvPr id="16" name="文本框 15"/>
          <p:cNvSpPr txBox="1"/>
          <p:nvPr/>
        </p:nvSpPr>
        <p:spPr>
          <a:xfrm>
            <a:off x="1556872" y="942733"/>
            <a:ext cx="1352550" cy="706755"/>
          </a:xfrm>
          <a:prstGeom prst="rect">
            <a:avLst/>
          </a:prstGeom>
          <a:noFill/>
        </p:spPr>
        <p:txBody>
          <a:bodyPr wrap="none" rtlCol="0">
            <a:spAutoFit/>
          </a:bodyPr>
          <a:lstStyle/>
          <a:p>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绪论</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17" name="矩形 16"/>
          <p:cNvSpPr/>
          <p:nvPr/>
        </p:nvSpPr>
        <p:spPr>
          <a:xfrm>
            <a:off x="951460" y="1866900"/>
            <a:ext cx="4898447" cy="4615815"/>
          </a:xfrm>
          <a:prstGeom prst="rect">
            <a:avLst/>
          </a:prstGeom>
        </p:spPr>
        <p:txBody>
          <a:bodyPr wrap="square">
            <a:spAutoFit/>
          </a:bodyPr>
          <a:lstStyle/>
          <a:p>
            <a:pPr>
              <a:lnSpc>
                <a:spcPct val="150000"/>
              </a:lnSpc>
            </a:pP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聚焦于智能门禁系统的设计与实现，旨在解决传统门禁系统在安全性和便利性方面的不足。本研究设计并实现了基于视觉识别的智能门禁安全监控系统，该系统选用</a:t>
            </a:r>
            <a:r>
              <a:rPr lang="en-US" altLang="zh-CN" sz="1400" dirty="0">
                <a:solidFill>
                  <a:schemeClr val="tx1">
                    <a:lumMod val="65000"/>
                    <a:lumOff val="35000"/>
                  </a:schemeClr>
                </a:solidFill>
                <a:latin typeface="微软雅黑 Light" panose="020B0502040204020203" pitchFamily="34" charset="-122"/>
                <a:ea typeface="微软雅黑 Light" panose="020B0502040204020203" pitchFamily="34" charset="-122"/>
              </a:rPr>
              <a:t>ESP32-S3-DevKitC-12</a:t>
            </a: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作为主控芯片，结合</a:t>
            </a:r>
            <a:r>
              <a:rPr lang="en-US" altLang="zh-CN" sz="1400" dirty="0">
                <a:solidFill>
                  <a:schemeClr val="tx1">
                    <a:lumMod val="65000"/>
                    <a:lumOff val="35000"/>
                  </a:schemeClr>
                </a:solidFill>
                <a:latin typeface="微软雅黑 Light" panose="020B0502040204020203" pitchFamily="34" charset="-122"/>
                <a:ea typeface="微软雅黑 Light" panose="020B0502040204020203" pitchFamily="34" charset="-122"/>
              </a:rPr>
              <a:t>K210</a:t>
            </a: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视觉识别模块、音频报警模块、</a:t>
            </a:r>
            <a:r>
              <a:rPr lang="en-US" altLang="zh-CN" sz="1400" dirty="0">
                <a:solidFill>
                  <a:schemeClr val="tx1">
                    <a:lumMod val="65000"/>
                    <a:lumOff val="35000"/>
                  </a:schemeClr>
                </a:solidFill>
                <a:latin typeface="微软雅黑 Light" panose="020B0502040204020203" pitchFamily="34" charset="-122"/>
                <a:ea typeface="微软雅黑 Light" panose="020B0502040204020203" pitchFamily="34" charset="-122"/>
              </a:rPr>
              <a:t>NFC</a:t>
            </a: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模块等多个功能模块。通过</a:t>
            </a:r>
            <a:r>
              <a:rPr lang="en-US" altLang="zh-CN" sz="1400" dirty="0">
                <a:solidFill>
                  <a:schemeClr val="tx1">
                    <a:lumMod val="65000"/>
                    <a:lumOff val="35000"/>
                  </a:schemeClr>
                </a:solidFill>
                <a:latin typeface="微软雅黑 Light" panose="020B0502040204020203" pitchFamily="34" charset="-122"/>
                <a:ea typeface="微软雅黑 Light" panose="020B0502040204020203" pitchFamily="34" charset="-122"/>
              </a:rPr>
              <a:t>K210</a:t>
            </a: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进行实时视频流处理和人脸识别，快速识别人员身份。一旦检测到未经授权的人员，音频报警模块会立即启动，发出警报。通讯上利用</a:t>
            </a:r>
            <a:r>
              <a:rPr lang="en-US" altLang="zh-CN" sz="1400" dirty="0">
                <a:solidFill>
                  <a:schemeClr val="tx1">
                    <a:lumMod val="65000"/>
                    <a:lumOff val="35000"/>
                  </a:schemeClr>
                </a:solidFill>
                <a:latin typeface="微软雅黑 Light" panose="020B0502040204020203" pitchFamily="34" charset="-122"/>
                <a:ea typeface="微软雅黑 Light" panose="020B0502040204020203" pitchFamily="34" charset="-122"/>
              </a:rPr>
              <a:t>ESP32-S3-DevKitC-12</a:t>
            </a: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的</a:t>
            </a:r>
            <a:r>
              <a:rPr lang="en-US" altLang="zh-CN" sz="1400" dirty="0">
                <a:solidFill>
                  <a:schemeClr val="tx1">
                    <a:lumMod val="65000"/>
                    <a:lumOff val="35000"/>
                  </a:schemeClr>
                </a:solidFill>
                <a:latin typeface="微软雅黑 Light" panose="020B0502040204020203" pitchFamily="34" charset="-122"/>
                <a:ea typeface="微软雅黑 Light" panose="020B0502040204020203" pitchFamily="34" charset="-122"/>
              </a:rPr>
              <a:t>Wi-Fi</a:t>
            </a: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模块实现远程监控和数据传输，借助</a:t>
            </a:r>
            <a:r>
              <a:rPr lang="en-US" altLang="zh-CN" sz="1400" dirty="0">
                <a:solidFill>
                  <a:schemeClr val="tx1">
                    <a:lumMod val="65000"/>
                    <a:lumOff val="35000"/>
                  </a:schemeClr>
                </a:solidFill>
                <a:latin typeface="微软雅黑 Light" panose="020B0502040204020203" pitchFamily="34" charset="-122"/>
                <a:ea typeface="微软雅黑 Light" panose="020B0502040204020203" pitchFamily="34" charset="-122"/>
              </a:rPr>
              <a:t>Micro SD</a:t>
            </a: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卡实现数据存储。用户可通过简洁直观的交互界面进行操作，支持</a:t>
            </a:r>
            <a:r>
              <a:rPr lang="en-US" altLang="zh-CN" sz="1400" dirty="0">
                <a:solidFill>
                  <a:schemeClr val="tx1">
                    <a:lumMod val="65000"/>
                    <a:lumOff val="35000"/>
                  </a:schemeClr>
                </a:solidFill>
                <a:latin typeface="微软雅黑 Light" panose="020B0502040204020203" pitchFamily="34" charset="-122"/>
                <a:ea typeface="微软雅黑 Light" panose="020B0502040204020203" pitchFamily="34" charset="-122"/>
              </a:rPr>
              <a:t>NFC</a:t>
            </a: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感应解锁、手机</a:t>
            </a:r>
            <a:r>
              <a:rPr lang="en-US" altLang="zh-CN" sz="1400" dirty="0">
                <a:solidFill>
                  <a:schemeClr val="tx1">
                    <a:lumMod val="65000"/>
                    <a:lumOff val="35000"/>
                  </a:schemeClr>
                </a:solidFill>
                <a:latin typeface="微软雅黑 Light" panose="020B0502040204020203" pitchFamily="34" charset="-122"/>
                <a:ea typeface="微软雅黑 Light" panose="020B0502040204020203" pitchFamily="34" charset="-122"/>
              </a:rPr>
              <a:t>Wi-Fi</a:t>
            </a: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无接触开锁。该系统主要适用于各类住宅、办公场所、学校、商业园区等对门禁安全和便捷性要求较高的场景。实验证明，本系统成功实现远程监控门禁状态、智能化身份识别与管理，显著提升门禁系统的安全性和便捷性。</a:t>
            </a:r>
            <a:endPar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pic>
        <p:nvPicPr>
          <p:cNvPr id="14" name="Picture 13"/>
          <p:cNvPicPr>
            <a:picLocks noChangeAspect="1"/>
          </p:cNvPicPr>
          <p:nvPr/>
        </p:nvPicPr>
        <p:blipFill>
          <a:blip r:embed="rId1"/>
          <a:stretch>
            <a:fillRect/>
          </a:stretch>
        </p:blipFill>
        <p:spPr>
          <a:xfrm>
            <a:off x="7000748" y="1443037"/>
            <a:ext cx="4495800" cy="3971925"/>
          </a:xfrm>
          <a:prstGeom prst="rect">
            <a:avLst/>
          </a:prstGeom>
        </p:spPr>
      </p:pic>
    </p:spTree>
  </p:cSld>
  <p:clrMapOvr>
    <a:masterClrMapping/>
  </p:clrMapOvr>
  <p:transition spd="slow">
    <p:randomBar dir="vert"/>
  </p:transition>
  <p:timing>
    <p:tnLst>
      <p:par>
        <p:cTn id="1" dur="indefinite" restart="never" nodeType="tmRoot"/>
      </p:par>
    </p:tnLst>
    <p:bldLst>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2344603" y="-1512542"/>
            <a:ext cx="5948978" cy="5063335"/>
            <a:chOff x="-2344603" y="-3324499"/>
            <a:chExt cx="5948978" cy="5063335"/>
          </a:xfrm>
        </p:grpSpPr>
        <p:sp>
          <p:nvSpPr>
            <p:cNvPr id="77" name="图形 1"/>
            <p:cNvSpPr/>
            <p:nvPr/>
          </p:nvSpPr>
          <p:spPr>
            <a:xfrm rot="14887572">
              <a:off x="-1901782" y="-3767320"/>
              <a:ext cx="5063335" cy="594897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7222"/>
                  <a:alpha val="11111"/>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grpSp>
          <p:nvGrpSpPr>
            <p:cNvPr id="78" name="组合 77"/>
            <p:cNvGrpSpPr/>
            <p:nvPr/>
          </p:nvGrpSpPr>
          <p:grpSpPr>
            <a:xfrm>
              <a:off x="-2162584" y="-3169579"/>
              <a:ext cx="5584942" cy="4753495"/>
              <a:chOff x="-2162584" y="-3169579"/>
              <a:chExt cx="5584942" cy="4753495"/>
            </a:xfrm>
          </p:grpSpPr>
          <p:sp>
            <p:nvSpPr>
              <p:cNvPr id="79" name="图形 1"/>
              <p:cNvSpPr/>
              <p:nvPr/>
            </p:nvSpPr>
            <p:spPr>
              <a:xfrm rot="14887572">
                <a:off x="-1746861" y="-3585302"/>
                <a:ext cx="4753495" cy="558494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4444"/>
                    <a:alpha val="22222"/>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0" name="图形 1"/>
              <p:cNvSpPr/>
              <p:nvPr/>
            </p:nvSpPr>
            <p:spPr>
              <a:xfrm rot="14887572">
                <a:off x="-1591941" y="-3403284"/>
                <a:ext cx="4443654" cy="522090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1667"/>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1" name="图形 1"/>
              <p:cNvSpPr/>
              <p:nvPr/>
            </p:nvSpPr>
            <p:spPr>
              <a:xfrm rot="14887572">
                <a:off x="-1437021" y="-3221266"/>
                <a:ext cx="4133813" cy="485687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8889"/>
                    <a:alpha val="44444"/>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2" name="图形 1"/>
              <p:cNvSpPr/>
              <p:nvPr/>
            </p:nvSpPr>
            <p:spPr>
              <a:xfrm rot="14887572">
                <a:off x="-1282100" y="-3039248"/>
                <a:ext cx="3823973" cy="44928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6111"/>
                    <a:alpha val="55556"/>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3" name="图形 1"/>
              <p:cNvSpPr/>
              <p:nvPr/>
            </p:nvSpPr>
            <p:spPr>
              <a:xfrm rot="14887572">
                <a:off x="-1127180" y="-2857230"/>
                <a:ext cx="3514132" cy="41287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3333"/>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4" name="图形 1"/>
              <p:cNvSpPr/>
              <p:nvPr/>
            </p:nvSpPr>
            <p:spPr>
              <a:xfrm rot="14887572">
                <a:off x="-972260" y="-2675212"/>
                <a:ext cx="3204291" cy="376476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0556"/>
                    <a:alpha val="77778"/>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5" name="图形 1"/>
              <p:cNvSpPr/>
              <p:nvPr/>
            </p:nvSpPr>
            <p:spPr>
              <a:xfrm rot="14887572">
                <a:off x="-817339" y="-2493194"/>
                <a:ext cx="2894451" cy="340072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77778"/>
                    <a:alpha val="88889"/>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6" name="图形 1"/>
              <p:cNvSpPr/>
              <p:nvPr/>
            </p:nvSpPr>
            <p:spPr>
              <a:xfrm rot="14887572">
                <a:off x="-662419" y="-231117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chemeClr val="bg1">
                    <a:lumMod val="7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87" name="图形 1"/>
              <p:cNvSpPr/>
              <p:nvPr/>
            </p:nvSpPr>
            <p:spPr>
              <a:xfrm rot="14887572">
                <a:off x="-652248" y="-231433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9525" cap="flat">
                <a:solidFill>
                  <a:schemeClr val="bg1"/>
                </a:solid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grpSp>
      <p:sp>
        <p:nvSpPr>
          <p:cNvPr id="88" name="文本框 87"/>
          <p:cNvSpPr txBox="1"/>
          <p:nvPr/>
        </p:nvSpPr>
        <p:spPr>
          <a:xfrm>
            <a:off x="369618" y="499293"/>
            <a:ext cx="6843395" cy="706755"/>
          </a:xfrm>
          <a:prstGeom prst="rect">
            <a:avLst/>
          </a:prstGeom>
          <a:noFill/>
        </p:spPr>
        <p:txBody>
          <a:bodyPr wrap="none" rtlCol="0">
            <a:spAutoFit/>
          </a:bodyPr>
          <a:lstStyle/>
          <a:p>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通讯模块</a:t>
            </a:r>
            <a:r>
              <a:rPr lang="en-US" altLang="zh-CN"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 </a:t>
            </a:r>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微信小程序</a:t>
            </a:r>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模块</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89" name="矩形 88"/>
          <p:cNvSpPr/>
          <p:nvPr/>
        </p:nvSpPr>
        <p:spPr>
          <a:xfrm>
            <a:off x="376135" y="1076033"/>
            <a:ext cx="6167808" cy="422167"/>
          </a:xfrm>
          <a:prstGeom prst="rect">
            <a:avLst/>
          </a:prstGeom>
        </p:spPr>
        <p:txBody>
          <a:bodyPr wrap="square">
            <a:spAutoFit/>
          </a:bodyPr>
          <a:lstStyle/>
          <a:p>
            <a:pPr>
              <a:lnSpc>
                <a:spcPct val="150000"/>
              </a:lnSpc>
            </a:pP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Lorem ipsum dolor sit amet, consectetur adipiscing elit. </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90" name="矩形 89"/>
          <p:cNvSpPr/>
          <p:nvPr/>
        </p:nvSpPr>
        <p:spPr>
          <a:xfrm>
            <a:off x="6220111" y="443351"/>
            <a:ext cx="5072004" cy="460375"/>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1"/>
            </p:custDataLst>
          </p:nvPr>
        </p:nvSpPr>
        <p:spPr>
          <a:xfrm>
            <a:off x="4757730" y="1754998"/>
            <a:ext cx="1900555" cy="460375"/>
          </a:xfrm>
          <a:prstGeom prst="rect">
            <a:avLst/>
          </a:prstGeom>
          <a:noFill/>
        </p:spPr>
        <p:txBody>
          <a:bodyPr wrap="none" rtlCol="0">
            <a:spAutoFit/>
          </a:bodyPr>
          <a:p>
            <a:pPr algn="l"/>
            <a:r>
              <a:rPr lang="zh-CN" altLang="en-US" sz="2400" b="1" spc="300" dirty="0">
                <a:solidFill>
                  <a:srgbClr val="323232"/>
                </a:solidFill>
                <a:latin typeface="微软雅黑 Light" panose="020B0502040204020203" pitchFamily="34" charset="-122"/>
                <a:ea typeface="微软雅黑 Light" panose="020B0502040204020203" pitchFamily="34" charset="-122"/>
              </a:rPr>
              <a:t>功能完整性</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2"/>
            </p:custDataLst>
          </p:nvPr>
        </p:nvSpPr>
        <p:spPr>
          <a:xfrm>
            <a:off x="4405940" y="2764956"/>
            <a:ext cx="2928098" cy="1861185"/>
          </a:xfrm>
          <a:prstGeom prst="rect">
            <a:avLst/>
          </a:prstGeom>
          <a:noFill/>
        </p:spPr>
        <p:txBody>
          <a:bodyPr wrap="square" rtlCol="0">
            <a:spAutoFit/>
          </a:bodyPr>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小程序能支持多种门禁控制方式，如</a:t>
            </a:r>
            <a:r>
              <a:rPr lang="en-US" altLang="zh-CN" sz="1600" spc="300" dirty="0">
                <a:solidFill>
                  <a:srgbClr val="323232"/>
                </a:solidFill>
                <a:latin typeface="微软雅黑 Light" panose="020B0502040204020203" pitchFamily="34" charset="-122"/>
                <a:ea typeface="微软雅黑 Light" panose="020B0502040204020203" pitchFamily="34" charset="-122"/>
              </a:rPr>
              <a:t> NFC </a:t>
            </a:r>
            <a:r>
              <a:rPr lang="zh-CN" altLang="en-US" sz="1600" spc="300" dirty="0">
                <a:solidFill>
                  <a:srgbClr val="323232"/>
                </a:solidFill>
                <a:latin typeface="微软雅黑 Light" panose="020B0502040204020203" pitchFamily="34" charset="-122"/>
                <a:ea typeface="微软雅黑 Light" panose="020B0502040204020203" pitchFamily="34" charset="-122"/>
              </a:rPr>
              <a:t>感应解锁、手机无接触开锁，满足不同场景需求。还能与其他模块协同，实现数据交互</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3"/>
            </p:custDataLst>
          </p:nvPr>
        </p:nvSpPr>
        <p:spPr>
          <a:xfrm>
            <a:off x="376230" y="1754998"/>
            <a:ext cx="3618230" cy="829945"/>
          </a:xfrm>
          <a:prstGeom prst="rect">
            <a:avLst/>
          </a:prstGeom>
          <a:noFill/>
        </p:spPr>
        <p:txBody>
          <a:bodyPr wrap="none" rtlCol="0">
            <a:spAutoFit/>
          </a:bodyPr>
          <a:p>
            <a:pPr algn="l"/>
            <a:r>
              <a:rPr lang="zh-CN" altLang="en-US" sz="2400" b="1" spc="300" dirty="0">
                <a:solidFill>
                  <a:srgbClr val="323232"/>
                </a:solidFill>
                <a:latin typeface="微软雅黑 Light" panose="020B0502040204020203" pitchFamily="34" charset="-122"/>
                <a:ea typeface="微软雅黑 Light" panose="020B0502040204020203" pitchFamily="34" charset="-122"/>
              </a:rPr>
              <a:t>多模块协同的同步问题</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a:p>
            <a:pPr algn="l"/>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4"/>
            </p:custDataLst>
          </p:nvPr>
        </p:nvSpPr>
        <p:spPr>
          <a:xfrm>
            <a:off x="726115" y="2764956"/>
            <a:ext cx="2928098" cy="3335655"/>
          </a:xfrm>
          <a:prstGeom prst="rect">
            <a:avLst/>
          </a:prstGeom>
          <a:noFill/>
        </p:spPr>
        <p:txBody>
          <a:bodyPr wrap="square" rtlCol="0">
            <a:spAutoFit/>
          </a:bodyPr>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通讯模块与其他模块协同工作时，可能会出现同步问题。例如，当通讯模块接收到新的数据时，数据存储模块可能正在进行其他操作，导致数据存储不及时；或者音频模块正在播放音频，无法及时响应新的播放请求。这种同步问题可能会导致系统出现异常或功能失效。</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pic>
        <p:nvPicPr>
          <p:cNvPr id="15" name="图片 5"/>
          <p:cNvPicPr>
            <a:picLocks noChangeAspect="1"/>
          </p:cNvPicPr>
          <p:nvPr/>
        </p:nvPicPr>
        <p:blipFill>
          <a:blip r:embed="rId5"/>
          <a:stretch>
            <a:fillRect/>
          </a:stretch>
        </p:blipFill>
        <p:spPr>
          <a:xfrm>
            <a:off x="7988300" y="92075"/>
            <a:ext cx="3764915" cy="6674485"/>
          </a:xfrm>
          <a:prstGeom prst="rect">
            <a:avLst/>
          </a:prstGeom>
          <a:noFill/>
          <a:ln>
            <a:noFill/>
          </a:ln>
        </p:spPr>
      </p:pic>
    </p:spTree>
  </p:cSld>
  <p:clrMapOvr>
    <a:masterClrMapping/>
  </p:clrMapOvr>
  <p:transition spd="slow">
    <p:randomBar dir="vert"/>
  </p:transition>
  <p:timing>
    <p:tnLst>
      <p:par>
        <p:cTn id="1" dur="indefinite" restart="never" nodeType="tmRoot"/>
      </p:par>
    </p:tnLst>
    <p:bldLst>
      <p:bldP spid="88" grpId="0"/>
      <p:bldP spid="89" grpId="0"/>
      <p:bldP spid="9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2344603" y="-1512542"/>
            <a:ext cx="5948978" cy="5063335"/>
            <a:chOff x="-2344603" y="-3324499"/>
            <a:chExt cx="5948978" cy="5063335"/>
          </a:xfrm>
        </p:grpSpPr>
        <p:sp>
          <p:nvSpPr>
            <p:cNvPr id="77" name="图形 1"/>
            <p:cNvSpPr/>
            <p:nvPr/>
          </p:nvSpPr>
          <p:spPr>
            <a:xfrm rot="14887572">
              <a:off x="-1901782" y="-3767320"/>
              <a:ext cx="5063335" cy="594897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7222"/>
                  <a:alpha val="11111"/>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grpSp>
          <p:nvGrpSpPr>
            <p:cNvPr id="78" name="组合 77"/>
            <p:cNvGrpSpPr/>
            <p:nvPr/>
          </p:nvGrpSpPr>
          <p:grpSpPr>
            <a:xfrm>
              <a:off x="-2162584" y="-3169579"/>
              <a:ext cx="5584942" cy="4753495"/>
              <a:chOff x="-2162584" y="-3169579"/>
              <a:chExt cx="5584942" cy="4753495"/>
            </a:xfrm>
          </p:grpSpPr>
          <p:sp>
            <p:nvSpPr>
              <p:cNvPr id="79" name="图形 1"/>
              <p:cNvSpPr/>
              <p:nvPr/>
            </p:nvSpPr>
            <p:spPr>
              <a:xfrm rot="14887572">
                <a:off x="-1746861" y="-3585302"/>
                <a:ext cx="4753495" cy="558494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4444"/>
                    <a:alpha val="22222"/>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0" name="图形 1"/>
              <p:cNvSpPr/>
              <p:nvPr/>
            </p:nvSpPr>
            <p:spPr>
              <a:xfrm rot="14887572">
                <a:off x="-1591941" y="-3403284"/>
                <a:ext cx="4443654" cy="522090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1667"/>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1" name="图形 1"/>
              <p:cNvSpPr/>
              <p:nvPr/>
            </p:nvSpPr>
            <p:spPr>
              <a:xfrm rot="14887572">
                <a:off x="-1437021" y="-3221266"/>
                <a:ext cx="4133813" cy="485687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8889"/>
                    <a:alpha val="44444"/>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2" name="图形 1"/>
              <p:cNvSpPr/>
              <p:nvPr/>
            </p:nvSpPr>
            <p:spPr>
              <a:xfrm rot="14887572">
                <a:off x="-1282100" y="-3039248"/>
                <a:ext cx="3823973" cy="44928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6111"/>
                    <a:alpha val="55556"/>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3" name="图形 1"/>
              <p:cNvSpPr/>
              <p:nvPr/>
            </p:nvSpPr>
            <p:spPr>
              <a:xfrm rot="14887572">
                <a:off x="-1127180" y="-2857230"/>
                <a:ext cx="3514132" cy="41287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3333"/>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4" name="图形 1"/>
              <p:cNvSpPr/>
              <p:nvPr/>
            </p:nvSpPr>
            <p:spPr>
              <a:xfrm rot="14887572">
                <a:off x="-972260" y="-2675212"/>
                <a:ext cx="3204291" cy="376476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0556"/>
                    <a:alpha val="77778"/>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5" name="图形 1"/>
              <p:cNvSpPr/>
              <p:nvPr/>
            </p:nvSpPr>
            <p:spPr>
              <a:xfrm rot="14887572">
                <a:off x="-817339" y="-2493194"/>
                <a:ext cx="2894451" cy="340072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77778"/>
                    <a:alpha val="88889"/>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6" name="图形 1"/>
              <p:cNvSpPr/>
              <p:nvPr/>
            </p:nvSpPr>
            <p:spPr>
              <a:xfrm rot="14887572">
                <a:off x="-662419" y="-231117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chemeClr val="bg1">
                    <a:lumMod val="7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87" name="图形 1"/>
              <p:cNvSpPr/>
              <p:nvPr/>
            </p:nvSpPr>
            <p:spPr>
              <a:xfrm rot="14887572">
                <a:off x="-652248" y="-231433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9525" cap="flat">
                <a:solidFill>
                  <a:schemeClr val="bg1"/>
                </a:solid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grpSp>
      <p:sp>
        <p:nvSpPr>
          <p:cNvPr id="88" name="文本框 87"/>
          <p:cNvSpPr txBox="1"/>
          <p:nvPr/>
        </p:nvSpPr>
        <p:spPr>
          <a:xfrm>
            <a:off x="369618" y="499293"/>
            <a:ext cx="6843395" cy="706755"/>
          </a:xfrm>
          <a:prstGeom prst="rect">
            <a:avLst/>
          </a:prstGeom>
          <a:noFill/>
        </p:spPr>
        <p:txBody>
          <a:bodyPr wrap="none" rtlCol="0">
            <a:spAutoFit/>
          </a:bodyPr>
          <a:lstStyle/>
          <a:p>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通讯模块</a:t>
            </a:r>
            <a:r>
              <a:rPr lang="en-US" altLang="zh-CN"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 </a:t>
            </a:r>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微信小程序</a:t>
            </a:r>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模块</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89" name="矩形 88"/>
          <p:cNvSpPr/>
          <p:nvPr/>
        </p:nvSpPr>
        <p:spPr>
          <a:xfrm>
            <a:off x="376135" y="1076033"/>
            <a:ext cx="6167808" cy="422167"/>
          </a:xfrm>
          <a:prstGeom prst="rect">
            <a:avLst/>
          </a:prstGeom>
        </p:spPr>
        <p:txBody>
          <a:bodyPr wrap="square">
            <a:spAutoFit/>
          </a:bodyPr>
          <a:lstStyle/>
          <a:p>
            <a:pPr>
              <a:lnSpc>
                <a:spcPct val="150000"/>
              </a:lnSpc>
            </a:pP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Lorem ipsum dolor sit amet, consectetur adipiscing elit. </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90" name="矩形 89"/>
          <p:cNvSpPr/>
          <p:nvPr/>
        </p:nvSpPr>
        <p:spPr>
          <a:xfrm>
            <a:off x="6220111" y="443351"/>
            <a:ext cx="5072004" cy="460375"/>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
            </p:custDataLst>
          </p:nvPr>
        </p:nvSpPr>
        <p:spPr>
          <a:xfrm>
            <a:off x="2497765" y="1754998"/>
            <a:ext cx="2587625" cy="460375"/>
          </a:xfrm>
          <a:prstGeom prst="rect">
            <a:avLst/>
          </a:prstGeom>
          <a:noFill/>
        </p:spPr>
        <p:txBody>
          <a:bodyPr wrap="none" rtlCol="0">
            <a:spAutoFit/>
          </a:bodyPr>
          <a:p>
            <a:pPr algn="l"/>
            <a:r>
              <a:rPr lang="zh-CN" altLang="en-US" sz="2400" b="1" spc="300" dirty="0">
                <a:solidFill>
                  <a:srgbClr val="323232"/>
                </a:solidFill>
                <a:latin typeface="微软雅黑 Light" panose="020B0502040204020203" pitchFamily="34" charset="-122"/>
                <a:ea typeface="微软雅黑 Light" panose="020B0502040204020203" pitchFamily="34" charset="-122"/>
              </a:rPr>
              <a:t>数据传输与处理</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
            </p:custDataLst>
          </p:nvPr>
        </p:nvSpPr>
        <p:spPr>
          <a:xfrm>
            <a:off x="1659255" y="2472690"/>
            <a:ext cx="4413250" cy="2745740"/>
          </a:xfrm>
          <a:prstGeom prst="rect">
            <a:avLst/>
          </a:prstGeom>
          <a:noFill/>
        </p:spPr>
        <p:txBody>
          <a:bodyPr wrap="square" rtlCol="0">
            <a:spAutoFit/>
          </a:bodyPr>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在通讯过程中，数据的准确传输和处理是关键。当接收到外部设备发送的数据时，需要对数据进行解析和处理，根据不同的数据内容执行相应的操作。例如，在接收到</a:t>
            </a:r>
            <a:r>
              <a:rPr lang="en-US" altLang="zh-CN" sz="1600" spc="300" dirty="0">
                <a:solidFill>
                  <a:srgbClr val="323232"/>
                </a:solidFill>
                <a:latin typeface="微软雅黑 Light" panose="020B0502040204020203" pitchFamily="34" charset="-122"/>
                <a:ea typeface="微软雅黑 Light" panose="020B0502040204020203" pitchFamily="34" charset="-122"/>
              </a:rPr>
              <a:t> NFC </a:t>
            </a:r>
            <a:r>
              <a:rPr lang="zh-CN" altLang="en-US" sz="1600" spc="300" dirty="0">
                <a:solidFill>
                  <a:srgbClr val="323232"/>
                </a:solidFill>
                <a:latin typeface="微软雅黑 Light" panose="020B0502040204020203" pitchFamily="34" charset="-122"/>
                <a:ea typeface="微软雅黑 Light" panose="020B0502040204020203" pitchFamily="34" charset="-122"/>
              </a:rPr>
              <a:t>卡片</a:t>
            </a:r>
            <a:r>
              <a:rPr lang="en-US" altLang="zh-CN" sz="1600" spc="300" dirty="0">
                <a:solidFill>
                  <a:srgbClr val="323232"/>
                </a:solidFill>
                <a:latin typeface="微软雅黑 Light" panose="020B0502040204020203" pitchFamily="34" charset="-122"/>
                <a:ea typeface="微软雅黑 Light" panose="020B0502040204020203" pitchFamily="34" charset="-122"/>
              </a:rPr>
              <a:t> UID </a:t>
            </a:r>
            <a:r>
              <a:rPr lang="zh-CN" altLang="en-US" sz="1600" spc="300" dirty="0">
                <a:solidFill>
                  <a:srgbClr val="323232"/>
                </a:solidFill>
                <a:latin typeface="微软雅黑 Light" panose="020B0502040204020203" pitchFamily="34" charset="-122"/>
                <a:ea typeface="微软雅黑 Light" panose="020B0502040204020203" pitchFamily="34" charset="-122"/>
              </a:rPr>
              <a:t>时，需要将其与存储在</a:t>
            </a:r>
            <a:r>
              <a:rPr lang="en-US" altLang="zh-CN" sz="1600" spc="300" dirty="0">
                <a:solidFill>
                  <a:srgbClr val="323232"/>
                </a:solidFill>
                <a:latin typeface="微软雅黑 Light" panose="020B0502040204020203" pitchFamily="34" charset="-122"/>
                <a:ea typeface="微软雅黑 Light" panose="020B0502040204020203" pitchFamily="34" charset="-122"/>
              </a:rPr>
              <a:t> SD </a:t>
            </a:r>
            <a:r>
              <a:rPr lang="zh-CN" altLang="en-US" sz="1600" spc="300" dirty="0">
                <a:solidFill>
                  <a:srgbClr val="323232"/>
                </a:solidFill>
                <a:latin typeface="微软雅黑 Light" panose="020B0502040204020203" pitchFamily="34" charset="-122"/>
                <a:ea typeface="微软雅黑 Light" panose="020B0502040204020203" pitchFamily="34" charset="-122"/>
              </a:rPr>
              <a:t>卡中的配置信息进行匹配，以确定是否允许通行或触发报警等操作。同时，还需要将处理结果反馈给外部设备，确保通讯的双向性和有效性。</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7108190" y="152400"/>
            <a:ext cx="6596380" cy="6553200"/>
          </a:xfrm>
          <a:prstGeom prst="rect">
            <a:avLst/>
          </a:prstGeom>
        </p:spPr>
      </p:pic>
    </p:spTree>
  </p:cSld>
  <p:clrMapOvr>
    <a:masterClrMapping/>
  </p:clrMapOvr>
  <p:transition spd="slow">
    <p:randomBar dir="vert"/>
  </p:transition>
  <p:timing>
    <p:tnLst>
      <p:par>
        <p:cTn id="1" dur="indefinite" restart="never" nodeType="tmRoot"/>
      </p:par>
    </p:tnLst>
    <p:bldLst>
      <p:bldP spid="88" grpId="0"/>
      <p:bldP spid="89" grpId="0"/>
      <p:bldP spid="9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2344603" y="-1512542"/>
            <a:ext cx="5948978" cy="5063335"/>
            <a:chOff x="-2344603" y="-3324499"/>
            <a:chExt cx="5948978" cy="5063335"/>
          </a:xfrm>
        </p:grpSpPr>
        <p:sp>
          <p:nvSpPr>
            <p:cNvPr id="77" name="图形 1"/>
            <p:cNvSpPr/>
            <p:nvPr/>
          </p:nvSpPr>
          <p:spPr>
            <a:xfrm rot="14887572">
              <a:off x="-1901782" y="-3767320"/>
              <a:ext cx="5063335" cy="594897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7222"/>
                  <a:alpha val="11111"/>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grpSp>
          <p:nvGrpSpPr>
            <p:cNvPr id="78" name="组合 77"/>
            <p:cNvGrpSpPr/>
            <p:nvPr/>
          </p:nvGrpSpPr>
          <p:grpSpPr>
            <a:xfrm>
              <a:off x="-2162584" y="-3169579"/>
              <a:ext cx="5584942" cy="4753495"/>
              <a:chOff x="-2162584" y="-3169579"/>
              <a:chExt cx="5584942" cy="4753495"/>
            </a:xfrm>
          </p:grpSpPr>
          <p:sp>
            <p:nvSpPr>
              <p:cNvPr id="79" name="图形 1"/>
              <p:cNvSpPr/>
              <p:nvPr/>
            </p:nvSpPr>
            <p:spPr>
              <a:xfrm rot="14887572">
                <a:off x="-1746861" y="-3585302"/>
                <a:ext cx="4753495" cy="558494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4444"/>
                    <a:alpha val="22222"/>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0" name="图形 1"/>
              <p:cNvSpPr/>
              <p:nvPr/>
            </p:nvSpPr>
            <p:spPr>
              <a:xfrm rot="14887572">
                <a:off x="-1591941" y="-3403284"/>
                <a:ext cx="4443654" cy="522090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1667"/>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1" name="图形 1"/>
              <p:cNvSpPr/>
              <p:nvPr/>
            </p:nvSpPr>
            <p:spPr>
              <a:xfrm rot="14887572">
                <a:off x="-1437021" y="-3221266"/>
                <a:ext cx="4133813" cy="485687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8889"/>
                    <a:alpha val="44444"/>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2" name="图形 1"/>
              <p:cNvSpPr/>
              <p:nvPr/>
            </p:nvSpPr>
            <p:spPr>
              <a:xfrm rot="14887572">
                <a:off x="-1282100" y="-3039248"/>
                <a:ext cx="3823973" cy="44928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6111"/>
                    <a:alpha val="55556"/>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3" name="图形 1"/>
              <p:cNvSpPr/>
              <p:nvPr/>
            </p:nvSpPr>
            <p:spPr>
              <a:xfrm rot="14887572">
                <a:off x="-1127180" y="-2857230"/>
                <a:ext cx="3514132" cy="41287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3333"/>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4" name="图形 1"/>
              <p:cNvSpPr/>
              <p:nvPr/>
            </p:nvSpPr>
            <p:spPr>
              <a:xfrm rot="14887572">
                <a:off x="-972260" y="-2675212"/>
                <a:ext cx="3204291" cy="376476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0556"/>
                    <a:alpha val="77778"/>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5" name="图形 1"/>
              <p:cNvSpPr/>
              <p:nvPr/>
            </p:nvSpPr>
            <p:spPr>
              <a:xfrm rot="14887572">
                <a:off x="-817339" y="-2493194"/>
                <a:ext cx="2894451" cy="340072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77778"/>
                    <a:alpha val="88889"/>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6" name="图形 1"/>
              <p:cNvSpPr/>
              <p:nvPr/>
            </p:nvSpPr>
            <p:spPr>
              <a:xfrm rot="14887572">
                <a:off x="-662419" y="-231117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chemeClr val="bg1">
                    <a:lumMod val="7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87" name="图形 1"/>
              <p:cNvSpPr/>
              <p:nvPr/>
            </p:nvSpPr>
            <p:spPr>
              <a:xfrm rot="14887572">
                <a:off x="-652248" y="-231433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9525" cap="flat">
                <a:solidFill>
                  <a:schemeClr val="bg1"/>
                </a:solid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grpSp>
      <p:sp>
        <p:nvSpPr>
          <p:cNvPr id="88" name="文本框 87"/>
          <p:cNvSpPr txBox="1"/>
          <p:nvPr/>
        </p:nvSpPr>
        <p:spPr>
          <a:xfrm>
            <a:off x="369618" y="499293"/>
            <a:ext cx="6843395" cy="706755"/>
          </a:xfrm>
          <a:prstGeom prst="rect">
            <a:avLst/>
          </a:prstGeom>
          <a:noFill/>
        </p:spPr>
        <p:txBody>
          <a:bodyPr wrap="none" rtlCol="0">
            <a:spAutoFit/>
          </a:bodyPr>
          <a:lstStyle/>
          <a:p>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通讯模块</a:t>
            </a:r>
            <a:r>
              <a:rPr lang="en-US" altLang="zh-CN"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 </a:t>
            </a:r>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微信小程序</a:t>
            </a:r>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模块</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89" name="矩形 88"/>
          <p:cNvSpPr/>
          <p:nvPr/>
        </p:nvSpPr>
        <p:spPr>
          <a:xfrm>
            <a:off x="376135" y="1076033"/>
            <a:ext cx="6167808" cy="422167"/>
          </a:xfrm>
          <a:prstGeom prst="rect">
            <a:avLst/>
          </a:prstGeom>
        </p:spPr>
        <p:txBody>
          <a:bodyPr wrap="square">
            <a:spAutoFit/>
          </a:bodyPr>
          <a:lstStyle/>
          <a:p>
            <a:pPr>
              <a:lnSpc>
                <a:spcPct val="150000"/>
              </a:lnSpc>
            </a:pP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Lorem ipsum dolor sit amet, consectetur adipiscing elit. </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90" name="矩形 89"/>
          <p:cNvSpPr/>
          <p:nvPr/>
        </p:nvSpPr>
        <p:spPr>
          <a:xfrm>
            <a:off x="6220111" y="443351"/>
            <a:ext cx="5072004" cy="460375"/>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
            </p:custDataLst>
          </p:nvPr>
        </p:nvSpPr>
        <p:spPr>
          <a:xfrm>
            <a:off x="2530785" y="2783698"/>
            <a:ext cx="2587625" cy="460375"/>
          </a:xfrm>
          <a:prstGeom prst="rect">
            <a:avLst/>
          </a:prstGeom>
          <a:noFill/>
        </p:spPr>
        <p:txBody>
          <a:bodyPr wrap="none" rtlCol="0">
            <a:spAutoFit/>
          </a:bodyPr>
          <a:p>
            <a:pPr algn="l"/>
            <a:r>
              <a:rPr lang="zh-CN" altLang="en-US" sz="2400" b="1" spc="300" dirty="0">
                <a:solidFill>
                  <a:srgbClr val="323232"/>
                </a:solidFill>
                <a:latin typeface="微软雅黑 Light" panose="020B0502040204020203" pitchFamily="34" charset="-122"/>
                <a:ea typeface="微软雅黑 Light" panose="020B0502040204020203" pitchFamily="34" charset="-122"/>
              </a:rPr>
              <a:t>数据传输与处理</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
            </p:custDataLst>
          </p:nvPr>
        </p:nvSpPr>
        <p:spPr>
          <a:xfrm>
            <a:off x="1680845" y="3841750"/>
            <a:ext cx="4413250" cy="1271270"/>
          </a:xfrm>
          <a:prstGeom prst="rect">
            <a:avLst/>
          </a:prstGeom>
          <a:noFill/>
        </p:spPr>
        <p:txBody>
          <a:bodyPr wrap="square" rtlCol="0">
            <a:spAutoFit/>
          </a:bodyPr>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使用微信小程序提供的</a:t>
            </a:r>
            <a:r>
              <a:rPr lang="en-US" altLang="zh-CN" sz="1600" spc="300" dirty="0">
                <a:solidFill>
                  <a:srgbClr val="323232"/>
                </a:solidFill>
                <a:latin typeface="微软雅黑 Light" panose="020B0502040204020203" pitchFamily="34" charset="-122"/>
                <a:ea typeface="微软雅黑 Light" panose="020B0502040204020203" pitchFamily="34" charset="-122"/>
              </a:rPr>
              <a:t> API </a:t>
            </a:r>
            <a:r>
              <a:rPr lang="zh-CN" altLang="en-US" sz="1600" spc="300" dirty="0">
                <a:solidFill>
                  <a:srgbClr val="323232"/>
                </a:solidFill>
                <a:latin typeface="微软雅黑 Light" panose="020B0502040204020203" pitchFamily="34" charset="-122"/>
                <a:ea typeface="微软雅黑 Light" panose="020B0502040204020203" pitchFamily="34" charset="-122"/>
              </a:rPr>
              <a:t>向设备写入数据。将用户的操作转换为特定的蓝牙指令，并发送给设备，实现与设备的交互。</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8077200" y="0"/>
            <a:ext cx="4114800" cy="6867525"/>
          </a:xfrm>
          <a:prstGeom prst="rect">
            <a:avLst/>
          </a:prstGeom>
        </p:spPr>
      </p:pic>
    </p:spTree>
  </p:cSld>
  <p:clrMapOvr>
    <a:masterClrMapping/>
  </p:clrMapOvr>
  <p:transition spd="slow">
    <p:randomBar dir="vert"/>
  </p:transition>
  <p:timing>
    <p:tnLst>
      <p:par>
        <p:cTn id="1" dur="indefinite" restart="never" nodeType="tmRoot"/>
      </p:par>
    </p:tnLst>
    <p:bldLst>
      <p:bldP spid="88" grpId="0"/>
      <p:bldP spid="89" grpId="0"/>
      <p:bldP spid="9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79084" y="-4944496"/>
            <a:ext cx="16747384" cy="16747384"/>
            <a:chOff x="-3078555" y="-4343967"/>
            <a:chExt cx="15546326" cy="15546326"/>
          </a:xfrm>
        </p:grpSpPr>
        <p:sp>
          <p:nvSpPr>
            <p:cNvPr id="3" name="椭圆 2"/>
            <p:cNvSpPr/>
            <p:nvPr/>
          </p:nvSpPr>
          <p:spPr>
            <a:xfrm>
              <a:off x="-3078555" y="-4343967"/>
              <a:ext cx="15546326" cy="1554632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2744764" y="-4010177"/>
              <a:ext cx="14878745" cy="14878745"/>
            </a:xfrm>
            <a:prstGeom prst="ellipse">
              <a:avLst/>
            </a:prstGeom>
            <a:noFill/>
            <a:ln w="12700" cap="flat" cmpd="sng" algn="ctr">
              <a:solidFill>
                <a:schemeClr val="bg1">
                  <a:lumMod val="66667"/>
                  <a:alpha val="9523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 name="椭圆 4"/>
            <p:cNvSpPr/>
            <p:nvPr/>
          </p:nvSpPr>
          <p:spPr>
            <a:xfrm>
              <a:off x="-2410974" y="-3676386"/>
              <a:ext cx="14211164" cy="14211164"/>
            </a:xfrm>
            <a:prstGeom prst="ellipse">
              <a:avLst/>
            </a:prstGeom>
            <a:noFill/>
            <a:ln w="12700" cap="flat" cmpd="sng" algn="ctr">
              <a:solidFill>
                <a:schemeClr val="bg1">
                  <a:lumMod val="68333"/>
                  <a:alpha val="9047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6" name="椭圆 5"/>
            <p:cNvSpPr/>
            <p:nvPr/>
          </p:nvSpPr>
          <p:spPr>
            <a:xfrm>
              <a:off x="-2077183" y="-3342596"/>
              <a:ext cx="13543583" cy="13543583"/>
            </a:xfrm>
            <a:prstGeom prst="ellipse">
              <a:avLst/>
            </a:prstGeom>
            <a:noFill/>
            <a:ln w="12700" cap="flat" cmpd="sng" algn="ctr">
              <a:solidFill>
                <a:schemeClr val="bg1">
                  <a:lumMod val="70000"/>
                  <a:alpha val="8571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椭圆 6"/>
            <p:cNvSpPr/>
            <p:nvPr/>
          </p:nvSpPr>
          <p:spPr>
            <a:xfrm>
              <a:off x="-1743393" y="-3008805"/>
              <a:ext cx="12876002" cy="12876002"/>
            </a:xfrm>
            <a:prstGeom prst="ellipse">
              <a:avLst/>
            </a:prstGeom>
            <a:noFill/>
            <a:ln w="12700" cap="flat" cmpd="sng" algn="ctr">
              <a:solidFill>
                <a:schemeClr val="bg1">
                  <a:lumMod val="71667"/>
                  <a:alpha val="8095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椭圆 7"/>
            <p:cNvSpPr/>
            <p:nvPr/>
          </p:nvSpPr>
          <p:spPr>
            <a:xfrm>
              <a:off x="-1409603" y="-2675015"/>
              <a:ext cx="12208421" cy="12208421"/>
            </a:xfrm>
            <a:prstGeom prst="ellipse">
              <a:avLst/>
            </a:prstGeom>
            <a:noFill/>
            <a:ln w="12700" cap="flat" cmpd="sng" algn="ctr">
              <a:solidFill>
                <a:schemeClr val="bg1">
                  <a:lumMod val="73333"/>
                  <a:alpha val="7619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椭圆 8"/>
            <p:cNvSpPr/>
            <p:nvPr/>
          </p:nvSpPr>
          <p:spPr>
            <a:xfrm>
              <a:off x="-1075812" y="-2341224"/>
              <a:ext cx="11540840" cy="11540840"/>
            </a:xfrm>
            <a:prstGeom prst="ellipse">
              <a:avLst/>
            </a:prstGeom>
            <a:noFill/>
            <a:ln w="12700" cap="flat" cmpd="sng" algn="ctr">
              <a:solidFill>
                <a:schemeClr val="bg1">
                  <a:lumMod val="75000"/>
                  <a:alpha val="7142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椭圆 9"/>
            <p:cNvSpPr/>
            <p:nvPr/>
          </p:nvSpPr>
          <p:spPr>
            <a:xfrm>
              <a:off x="-742022" y="-2007434"/>
              <a:ext cx="10873259" cy="10873259"/>
            </a:xfrm>
            <a:prstGeom prst="ellipse">
              <a:avLst/>
            </a:prstGeom>
            <a:noFill/>
            <a:ln w="12700" cap="flat" cmpd="sng" algn="ctr">
              <a:solidFill>
                <a:schemeClr val="bg1">
                  <a:lumMod val="76667"/>
                  <a:alpha val="6666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椭圆 10"/>
            <p:cNvSpPr/>
            <p:nvPr/>
          </p:nvSpPr>
          <p:spPr>
            <a:xfrm>
              <a:off x="-408231" y="-1673643"/>
              <a:ext cx="10205678" cy="10205678"/>
            </a:xfrm>
            <a:prstGeom prst="ellipse">
              <a:avLst/>
            </a:prstGeom>
            <a:noFill/>
            <a:ln w="12700" cap="flat" cmpd="sng" algn="ctr">
              <a:solidFill>
                <a:schemeClr val="bg1">
                  <a:lumMod val="78333"/>
                  <a:alpha val="6190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椭圆 11"/>
            <p:cNvSpPr/>
            <p:nvPr/>
          </p:nvSpPr>
          <p:spPr>
            <a:xfrm>
              <a:off x="-74441" y="-1339853"/>
              <a:ext cx="9538097" cy="9538097"/>
            </a:xfrm>
            <a:prstGeom prst="ellipse">
              <a:avLst/>
            </a:prstGeom>
            <a:noFill/>
            <a:ln w="12700" cap="flat" cmpd="sng" algn="ctr">
              <a:solidFill>
                <a:schemeClr val="bg1">
                  <a:lumMod val="80000"/>
                  <a:alpha val="5714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椭圆 12"/>
            <p:cNvSpPr/>
            <p:nvPr/>
          </p:nvSpPr>
          <p:spPr>
            <a:xfrm>
              <a:off x="259350" y="-1006062"/>
              <a:ext cx="8870516" cy="8870516"/>
            </a:xfrm>
            <a:prstGeom prst="ellipse">
              <a:avLst/>
            </a:prstGeom>
            <a:noFill/>
            <a:ln w="12700" cap="flat" cmpd="sng" algn="ctr">
              <a:solidFill>
                <a:schemeClr val="bg1">
                  <a:lumMod val="81667"/>
                  <a:alpha val="5238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椭圆 13"/>
            <p:cNvSpPr/>
            <p:nvPr/>
          </p:nvSpPr>
          <p:spPr>
            <a:xfrm>
              <a:off x="593140" y="-672272"/>
              <a:ext cx="8202935" cy="8202935"/>
            </a:xfrm>
            <a:prstGeom prst="ellipse">
              <a:avLst/>
            </a:prstGeom>
            <a:noFill/>
            <a:ln w="12700" cap="flat" cmpd="sng" algn="ctr">
              <a:solidFill>
                <a:schemeClr val="bg1">
                  <a:lumMod val="83333"/>
                  <a:alpha val="4761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椭圆 14"/>
            <p:cNvSpPr/>
            <p:nvPr/>
          </p:nvSpPr>
          <p:spPr>
            <a:xfrm>
              <a:off x="926931" y="-338481"/>
              <a:ext cx="7535354" cy="7535354"/>
            </a:xfrm>
            <a:prstGeom prst="ellipse">
              <a:avLst/>
            </a:prstGeom>
            <a:noFill/>
            <a:ln w="12700" cap="flat" cmpd="sng" algn="ctr">
              <a:solidFill>
                <a:schemeClr val="bg1">
                  <a:lumMod val="85000"/>
                  <a:alpha val="4285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椭圆 15"/>
            <p:cNvSpPr/>
            <p:nvPr/>
          </p:nvSpPr>
          <p:spPr>
            <a:xfrm>
              <a:off x="1260721" y="-4691"/>
              <a:ext cx="6867773" cy="6867773"/>
            </a:xfrm>
            <a:prstGeom prst="ellipse">
              <a:avLst/>
            </a:prstGeom>
            <a:noFill/>
            <a:ln w="12700" cap="flat" cmpd="sng" algn="ctr">
              <a:solidFill>
                <a:schemeClr val="bg1">
                  <a:lumMod val="86667"/>
                  <a:alpha val="3809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1594512" y="329100"/>
              <a:ext cx="6200192" cy="6200192"/>
            </a:xfrm>
            <a:prstGeom prst="ellipse">
              <a:avLst/>
            </a:prstGeom>
            <a:noFill/>
            <a:ln w="12700" cap="flat" cmpd="sng" algn="ctr">
              <a:solidFill>
                <a:schemeClr val="bg1">
                  <a:lumMod val="88333"/>
                  <a:alpha val="3333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椭圆 17"/>
            <p:cNvSpPr/>
            <p:nvPr/>
          </p:nvSpPr>
          <p:spPr>
            <a:xfrm>
              <a:off x="1928302" y="662890"/>
              <a:ext cx="5532612" cy="5532612"/>
            </a:xfrm>
            <a:prstGeom prst="ellipse">
              <a:avLst/>
            </a:prstGeom>
            <a:noFill/>
            <a:ln w="12700" cap="flat" cmpd="sng" algn="ctr">
              <a:solidFill>
                <a:schemeClr val="bg1">
                  <a:lumMod val="90000"/>
                  <a:alpha val="2857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椭圆 18"/>
            <p:cNvSpPr/>
            <p:nvPr/>
          </p:nvSpPr>
          <p:spPr>
            <a:xfrm>
              <a:off x="2262093" y="996681"/>
              <a:ext cx="4865031" cy="4865031"/>
            </a:xfrm>
            <a:prstGeom prst="ellipse">
              <a:avLst/>
            </a:prstGeom>
            <a:noFill/>
            <a:ln w="12700" cap="flat" cmpd="sng" algn="ctr">
              <a:solidFill>
                <a:schemeClr val="bg1">
                  <a:lumMod val="91667"/>
                  <a:alpha val="2381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2595883" y="1330471"/>
              <a:ext cx="4197450" cy="4197450"/>
            </a:xfrm>
            <a:prstGeom prst="ellipse">
              <a:avLst/>
            </a:prstGeom>
            <a:noFill/>
            <a:ln w="12700" cap="flat" cmpd="sng" algn="ctr">
              <a:solidFill>
                <a:schemeClr val="bg1">
                  <a:lumMod val="93333"/>
                  <a:alpha val="1904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2929674" y="1664262"/>
              <a:ext cx="3529869" cy="3529869"/>
            </a:xfrm>
            <a:prstGeom prst="ellipse">
              <a:avLst/>
            </a:prstGeom>
            <a:noFill/>
            <a:ln w="12700" cap="flat" cmpd="sng" algn="ctr">
              <a:solidFill>
                <a:schemeClr val="bg1">
                  <a:lumMod val="95000"/>
                  <a:alpha val="1428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椭圆 21"/>
            <p:cNvSpPr/>
            <p:nvPr/>
          </p:nvSpPr>
          <p:spPr>
            <a:xfrm>
              <a:off x="3263464" y="1998052"/>
              <a:ext cx="2862288" cy="2862288"/>
            </a:xfrm>
            <a:prstGeom prst="ellipse">
              <a:avLst/>
            </a:prstGeom>
            <a:noFill/>
            <a:ln w="12700" cap="flat" cmpd="sng" algn="ctr">
              <a:solidFill>
                <a:schemeClr val="bg1">
                  <a:lumMod val="96667"/>
                  <a:alpha val="952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椭圆 22"/>
            <p:cNvSpPr/>
            <p:nvPr/>
          </p:nvSpPr>
          <p:spPr>
            <a:xfrm>
              <a:off x="3597254" y="2331843"/>
              <a:ext cx="2194707" cy="2194707"/>
            </a:xfrm>
            <a:prstGeom prst="ellipse">
              <a:avLst/>
            </a:prstGeom>
            <a:noFill/>
            <a:ln w="12700" cap="flat" cmpd="sng" algn="ctr">
              <a:solidFill>
                <a:schemeClr val="bg1">
                  <a:lumMod val="98333"/>
                  <a:alpha val="476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椭圆 23"/>
            <p:cNvSpPr/>
            <p:nvPr/>
          </p:nvSpPr>
          <p:spPr>
            <a:xfrm flipH="1">
              <a:off x="3931045" y="2665633"/>
              <a:ext cx="1527126" cy="1527126"/>
            </a:xfrm>
            <a:prstGeom prst="ellipse">
              <a:avLst/>
            </a:prstGeom>
            <a:noFill/>
            <a:ln>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511550" y="2057221"/>
            <a:ext cx="2481512" cy="1336764"/>
            <a:chOff x="3511550" y="2228671"/>
            <a:chExt cx="2481512" cy="1336764"/>
          </a:xfrm>
        </p:grpSpPr>
        <p:sp>
          <p:nvSpPr>
            <p:cNvPr id="26" name="文本框 25"/>
            <p:cNvSpPr txBox="1"/>
            <p:nvPr/>
          </p:nvSpPr>
          <p:spPr>
            <a:xfrm>
              <a:off x="3702050" y="2365106"/>
              <a:ext cx="2291012" cy="1200329"/>
            </a:xfrm>
            <a:prstGeom prst="rect">
              <a:avLst/>
            </a:prstGeom>
            <a:noFill/>
          </p:spPr>
          <p:txBody>
            <a:bodyPr wrap="none" rtlCol="0">
              <a:spAutoFit/>
            </a:bodyPr>
            <a:lstStyle/>
            <a:p>
              <a:r>
                <a:rPr lang="en-US" altLang="zh-CN" sz="7200" dirty="0">
                  <a:solidFill>
                    <a:schemeClr val="bg1"/>
                  </a:solidFill>
                  <a:latin typeface="微软雅黑 Light" panose="020B0502040204020203" pitchFamily="34" charset="-122"/>
                  <a:ea typeface="微软雅黑 Light" panose="020B0502040204020203" pitchFamily="34" charset="-122"/>
                </a:rPr>
                <a:t>PART</a:t>
              </a:r>
              <a:endParaRPr lang="zh-CN" altLang="en-US" sz="7200" dirty="0">
                <a:solidFill>
                  <a:schemeClr val="bg1"/>
                </a:solidFill>
                <a:latin typeface="微软雅黑 Light" panose="020B0502040204020203" pitchFamily="34" charset="-122"/>
                <a:ea typeface="微软雅黑 Light" panose="020B0502040204020203" pitchFamily="34" charset="-122"/>
              </a:endParaRPr>
            </a:p>
          </p:txBody>
        </p:sp>
        <p:sp>
          <p:nvSpPr>
            <p:cNvPr id="27" name="文本框 26"/>
            <p:cNvSpPr txBox="1"/>
            <p:nvPr/>
          </p:nvSpPr>
          <p:spPr>
            <a:xfrm>
              <a:off x="3684732" y="2352703"/>
              <a:ext cx="2291012" cy="1200329"/>
            </a:xfrm>
            <a:prstGeom prst="rect">
              <a:avLst/>
            </a:prstGeom>
            <a:noFill/>
            <a:effectLst/>
          </p:spPr>
          <p:txBody>
            <a:bodyPr wrap="none" rtlCol="0">
              <a:spAutoFit/>
            </a:bodyPr>
            <a:lstStyle/>
            <a:p>
              <a:r>
                <a:rPr lang="en-US" altLang="zh-CN" sz="7200" dirty="0">
                  <a:solidFill>
                    <a:schemeClr val="bg1">
                      <a:lumMod val="97727"/>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7727"/>
                  </a:schemeClr>
                </a:solidFill>
                <a:latin typeface="微软雅黑 Light" panose="020B0502040204020203" pitchFamily="34" charset="-122"/>
                <a:ea typeface="微软雅黑 Light" panose="020B0502040204020203" pitchFamily="34" charset="-122"/>
              </a:endParaRPr>
            </a:p>
          </p:txBody>
        </p:sp>
        <p:sp>
          <p:nvSpPr>
            <p:cNvPr id="28" name="文本框 27"/>
            <p:cNvSpPr txBox="1"/>
            <p:nvPr/>
          </p:nvSpPr>
          <p:spPr>
            <a:xfrm>
              <a:off x="3667414" y="2340300"/>
              <a:ext cx="2291012" cy="1200329"/>
            </a:xfrm>
            <a:prstGeom prst="rect">
              <a:avLst/>
            </a:prstGeom>
            <a:noFill/>
            <a:effectLst/>
          </p:spPr>
          <p:txBody>
            <a:bodyPr wrap="none" rtlCol="0">
              <a:spAutoFit/>
            </a:bodyPr>
            <a:lstStyle/>
            <a:p>
              <a:r>
                <a:rPr lang="en-US" altLang="zh-CN" sz="7200" dirty="0">
                  <a:solidFill>
                    <a:schemeClr val="bg1">
                      <a:lumMod val="95455"/>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5455"/>
                  </a:schemeClr>
                </a:solidFill>
                <a:latin typeface="微软雅黑 Light" panose="020B0502040204020203" pitchFamily="34" charset="-122"/>
                <a:ea typeface="微软雅黑 Light" panose="020B0502040204020203" pitchFamily="34" charset="-122"/>
              </a:endParaRPr>
            </a:p>
          </p:txBody>
        </p:sp>
        <p:sp>
          <p:nvSpPr>
            <p:cNvPr id="29" name="文本框 28"/>
            <p:cNvSpPr txBox="1"/>
            <p:nvPr/>
          </p:nvSpPr>
          <p:spPr>
            <a:xfrm>
              <a:off x="3650095" y="2327897"/>
              <a:ext cx="2291012" cy="1200329"/>
            </a:xfrm>
            <a:prstGeom prst="rect">
              <a:avLst/>
            </a:prstGeom>
            <a:noFill/>
            <a:effectLst/>
          </p:spPr>
          <p:txBody>
            <a:bodyPr wrap="none" rtlCol="0">
              <a:spAutoFit/>
            </a:bodyPr>
            <a:lstStyle/>
            <a:p>
              <a:r>
                <a:rPr lang="en-US" altLang="zh-CN" sz="7200" dirty="0">
                  <a:solidFill>
                    <a:schemeClr val="bg1">
                      <a:lumMod val="93182"/>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3182"/>
                  </a:schemeClr>
                </a:solidFill>
                <a:latin typeface="微软雅黑 Light" panose="020B0502040204020203" pitchFamily="34" charset="-122"/>
                <a:ea typeface="微软雅黑 Light" panose="020B0502040204020203" pitchFamily="34" charset="-122"/>
              </a:endParaRPr>
            </a:p>
          </p:txBody>
        </p:sp>
        <p:sp>
          <p:nvSpPr>
            <p:cNvPr id="30" name="文本框 29"/>
            <p:cNvSpPr txBox="1"/>
            <p:nvPr/>
          </p:nvSpPr>
          <p:spPr>
            <a:xfrm>
              <a:off x="3632777" y="2315493"/>
              <a:ext cx="2291012" cy="1200329"/>
            </a:xfrm>
            <a:prstGeom prst="rect">
              <a:avLst/>
            </a:prstGeom>
            <a:noFill/>
            <a:effectLst/>
          </p:spPr>
          <p:txBody>
            <a:bodyPr wrap="none" rtlCol="0">
              <a:spAutoFit/>
            </a:bodyPr>
            <a:lstStyle/>
            <a:p>
              <a:r>
                <a:rPr lang="en-US" altLang="zh-CN" sz="7200" dirty="0">
                  <a:solidFill>
                    <a:schemeClr val="bg1">
                      <a:lumMod val="90909"/>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0909"/>
                  </a:schemeClr>
                </a:solidFill>
                <a:latin typeface="微软雅黑 Light" panose="020B0502040204020203" pitchFamily="34" charset="-122"/>
                <a:ea typeface="微软雅黑 Light" panose="020B0502040204020203" pitchFamily="34" charset="-122"/>
              </a:endParaRPr>
            </a:p>
          </p:txBody>
        </p:sp>
        <p:sp>
          <p:nvSpPr>
            <p:cNvPr id="31" name="文本框 30"/>
            <p:cNvSpPr txBox="1"/>
            <p:nvPr/>
          </p:nvSpPr>
          <p:spPr>
            <a:xfrm>
              <a:off x="3615459" y="2303090"/>
              <a:ext cx="2291012" cy="1200329"/>
            </a:xfrm>
            <a:prstGeom prst="rect">
              <a:avLst/>
            </a:prstGeom>
            <a:noFill/>
            <a:effectLst/>
          </p:spPr>
          <p:txBody>
            <a:bodyPr wrap="none" rtlCol="0">
              <a:spAutoFit/>
            </a:bodyPr>
            <a:lstStyle/>
            <a:p>
              <a:r>
                <a:rPr lang="en-US" altLang="zh-CN" sz="7200" dirty="0">
                  <a:solidFill>
                    <a:schemeClr val="bg1">
                      <a:lumMod val="88636"/>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8636"/>
                  </a:schemeClr>
                </a:solidFill>
                <a:latin typeface="微软雅黑 Light" panose="020B0502040204020203" pitchFamily="34" charset="-122"/>
                <a:ea typeface="微软雅黑 Light" panose="020B0502040204020203" pitchFamily="34" charset="-122"/>
              </a:endParaRPr>
            </a:p>
          </p:txBody>
        </p:sp>
        <p:sp>
          <p:nvSpPr>
            <p:cNvPr id="32" name="文本框 31"/>
            <p:cNvSpPr txBox="1"/>
            <p:nvPr/>
          </p:nvSpPr>
          <p:spPr>
            <a:xfrm>
              <a:off x="3598141" y="2290687"/>
              <a:ext cx="2291012" cy="1200329"/>
            </a:xfrm>
            <a:prstGeom prst="rect">
              <a:avLst/>
            </a:prstGeom>
            <a:noFill/>
            <a:effectLst/>
          </p:spPr>
          <p:txBody>
            <a:bodyPr wrap="none" rtlCol="0">
              <a:spAutoFit/>
            </a:bodyPr>
            <a:lstStyle/>
            <a:p>
              <a:r>
                <a:rPr lang="en-US" altLang="zh-CN" sz="7200" dirty="0">
                  <a:solidFill>
                    <a:schemeClr val="bg1">
                      <a:lumMod val="86364"/>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6364"/>
                  </a:schemeClr>
                </a:solidFill>
                <a:latin typeface="微软雅黑 Light" panose="020B0502040204020203" pitchFamily="34" charset="-122"/>
                <a:ea typeface="微软雅黑 Light" panose="020B0502040204020203" pitchFamily="34" charset="-122"/>
              </a:endParaRPr>
            </a:p>
          </p:txBody>
        </p:sp>
        <p:sp>
          <p:nvSpPr>
            <p:cNvPr id="33" name="文本框 32"/>
            <p:cNvSpPr txBox="1"/>
            <p:nvPr/>
          </p:nvSpPr>
          <p:spPr>
            <a:xfrm>
              <a:off x="3580823" y="2278284"/>
              <a:ext cx="2291012" cy="1200329"/>
            </a:xfrm>
            <a:prstGeom prst="rect">
              <a:avLst/>
            </a:prstGeom>
            <a:noFill/>
            <a:effectLst/>
          </p:spPr>
          <p:txBody>
            <a:bodyPr wrap="none" rtlCol="0">
              <a:spAutoFit/>
            </a:bodyPr>
            <a:lstStyle/>
            <a:p>
              <a:r>
                <a:rPr lang="en-US" altLang="zh-CN" sz="7200" dirty="0">
                  <a:solidFill>
                    <a:schemeClr val="bg1">
                      <a:lumMod val="84091"/>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4091"/>
                  </a:schemeClr>
                </a:solidFill>
                <a:latin typeface="微软雅黑 Light" panose="020B0502040204020203" pitchFamily="34" charset="-122"/>
                <a:ea typeface="微软雅黑 Light" panose="020B0502040204020203" pitchFamily="34" charset="-122"/>
              </a:endParaRPr>
            </a:p>
          </p:txBody>
        </p:sp>
        <p:sp>
          <p:nvSpPr>
            <p:cNvPr id="34" name="文本框 33"/>
            <p:cNvSpPr txBox="1"/>
            <p:nvPr/>
          </p:nvSpPr>
          <p:spPr>
            <a:xfrm>
              <a:off x="3563505" y="2265881"/>
              <a:ext cx="2291012" cy="1200329"/>
            </a:xfrm>
            <a:prstGeom prst="rect">
              <a:avLst/>
            </a:prstGeom>
            <a:noFill/>
            <a:effectLst/>
          </p:spPr>
          <p:txBody>
            <a:bodyPr wrap="none" rtlCol="0">
              <a:spAutoFit/>
            </a:bodyPr>
            <a:lstStyle/>
            <a:p>
              <a:r>
                <a:rPr lang="en-US" altLang="zh-CN" sz="7200" dirty="0">
                  <a:solidFill>
                    <a:schemeClr val="bg1">
                      <a:lumMod val="81818"/>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1818"/>
                  </a:schemeClr>
                </a:solidFill>
                <a:latin typeface="微软雅黑 Light" panose="020B0502040204020203" pitchFamily="34" charset="-122"/>
                <a:ea typeface="微软雅黑 Light" panose="020B0502040204020203" pitchFamily="34" charset="-122"/>
              </a:endParaRPr>
            </a:p>
          </p:txBody>
        </p:sp>
        <p:sp>
          <p:nvSpPr>
            <p:cNvPr id="35" name="文本框 34"/>
            <p:cNvSpPr txBox="1"/>
            <p:nvPr/>
          </p:nvSpPr>
          <p:spPr>
            <a:xfrm>
              <a:off x="3546186" y="2253477"/>
              <a:ext cx="2291012" cy="1200329"/>
            </a:xfrm>
            <a:prstGeom prst="rect">
              <a:avLst/>
            </a:prstGeom>
            <a:noFill/>
            <a:effectLst/>
          </p:spPr>
          <p:txBody>
            <a:bodyPr wrap="none" rtlCol="0">
              <a:spAutoFit/>
            </a:bodyPr>
            <a:lstStyle/>
            <a:p>
              <a:r>
                <a:rPr lang="en-US" altLang="zh-CN" sz="7200" dirty="0">
                  <a:solidFill>
                    <a:schemeClr val="bg1">
                      <a:lumMod val="79545"/>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79545"/>
                  </a:schemeClr>
                </a:solidFill>
                <a:latin typeface="微软雅黑 Light" panose="020B0502040204020203" pitchFamily="34" charset="-122"/>
                <a:ea typeface="微软雅黑 Light" panose="020B0502040204020203" pitchFamily="34" charset="-122"/>
              </a:endParaRPr>
            </a:p>
          </p:txBody>
        </p:sp>
        <p:sp>
          <p:nvSpPr>
            <p:cNvPr id="36" name="文本框 35"/>
            <p:cNvSpPr txBox="1"/>
            <p:nvPr/>
          </p:nvSpPr>
          <p:spPr>
            <a:xfrm>
              <a:off x="3528868" y="2241074"/>
              <a:ext cx="2291012" cy="1200329"/>
            </a:xfrm>
            <a:prstGeom prst="rect">
              <a:avLst/>
            </a:prstGeom>
            <a:noFill/>
            <a:effectLst/>
          </p:spPr>
          <p:txBody>
            <a:bodyPr wrap="none" rtlCol="0">
              <a:spAutoFit/>
            </a:bodyPr>
            <a:lstStyle/>
            <a:p>
              <a:r>
                <a:rPr lang="en-US" altLang="zh-CN" sz="7200" dirty="0">
                  <a:solidFill>
                    <a:schemeClr val="bg1">
                      <a:lumMod val="77273"/>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77273"/>
                  </a:schemeClr>
                </a:solidFill>
                <a:latin typeface="微软雅黑 Light" panose="020B0502040204020203" pitchFamily="34" charset="-122"/>
                <a:ea typeface="微软雅黑 Light" panose="020B0502040204020203" pitchFamily="34" charset="-122"/>
              </a:endParaRPr>
            </a:p>
          </p:txBody>
        </p:sp>
        <p:sp>
          <p:nvSpPr>
            <p:cNvPr id="37" name="文本框 36"/>
            <p:cNvSpPr txBox="1"/>
            <p:nvPr/>
          </p:nvSpPr>
          <p:spPr>
            <a:xfrm>
              <a:off x="3511550" y="2228671"/>
              <a:ext cx="2291012" cy="1200329"/>
            </a:xfrm>
            <a:prstGeom prst="rect">
              <a:avLst/>
            </a:prstGeom>
            <a:noFill/>
          </p:spPr>
          <p:txBody>
            <a:bodyPr wrap="none" rtlCol="0">
              <a:spAutoFit/>
            </a:bodyPr>
            <a:lstStyle/>
            <a:p>
              <a:r>
                <a:rPr lang="en-US" altLang="zh-CN" sz="7200" dirty="0">
                  <a:solidFill>
                    <a:schemeClr val="bg1">
                      <a:lumMod val="75000"/>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75000"/>
                  </a:schemeClr>
                </a:solidFill>
                <a:latin typeface="微软雅黑 Light" panose="020B0502040204020203" pitchFamily="34" charset="-122"/>
                <a:ea typeface="微软雅黑 Light" panose="020B0502040204020203" pitchFamily="34" charset="-122"/>
              </a:endParaRPr>
            </a:p>
          </p:txBody>
        </p:sp>
      </p:grpSp>
      <p:grpSp>
        <p:nvGrpSpPr>
          <p:cNvPr id="51" name="组合 50"/>
          <p:cNvGrpSpPr/>
          <p:nvPr/>
        </p:nvGrpSpPr>
        <p:grpSpPr>
          <a:xfrm>
            <a:off x="3918286" y="3101566"/>
            <a:ext cx="1809420" cy="1779131"/>
            <a:chOff x="3918286" y="3101566"/>
            <a:chExt cx="1809420" cy="1779131"/>
          </a:xfrm>
        </p:grpSpPr>
        <p:sp>
          <p:nvSpPr>
            <p:cNvPr id="38" name="文本框 37"/>
            <p:cNvSpPr txBox="1"/>
            <p:nvPr/>
          </p:nvSpPr>
          <p:spPr>
            <a:xfrm>
              <a:off x="4153236" y="3311037"/>
              <a:ext cx="1574470" cy="1569660"/>
            </a:xfrm>
            <a:prstGeom prst="rect">
              <a:avLst/>
            </a:prstGeom>
            <a:noFill/>
          </p:spPr>
          <p:txBody>
            <a:bodyPr wrap="none" rtlCol="0">
              <a:spAutoFit/>
            </a:bodyPr>
            <a:lstStyle/>
            <a:p>
              <a:r>
                <a:rPr lang="en-US" altLang="zh-CN" sz="9600" dirty="0">
                  <a:solidFill>
                    <a:schemeClr val="bg1"/>
                  </a:solidFill>
                  <a:latin typeface="微软雅黑 Light" panose="020B0502040204020203" pitchFamily="34" charset="-122"/>
                  <a:ea typeface="微软雅黑 Light" panose="020B0502040204020203" pitchFamily="34" charset="-122"/>
                </a:rPr>
                <a:t>04</a:t>
              </a:r>
              <a:endParaRPr lang="zh-CN" altLang="en-US" sz="9600" dirty="0">
                <a:solidFill>
                  <a:schemeClr val="bg1"/>
                </a:solidFill>
                <a:latin typeface="微软雅黑 Light" panose="020B0502040204020203" pitchFamily="34" charset="-122"/>
                <a:ea typeface="微软雅黑 Light" panose="020B0502040204020203" pitchFamily="34" charset="-122"/>
              </a:endParaRPr>
            </a:p>
          </p:txBody>
        </p:sp>
        <p:sp>
          <p:nvSpPr>
            <p:cNvPr id="41" name="文本框 40"/>
            <p:cNvSpPr txBox="1"/>
            <p:nvPr/>
          </p:nvSpPr>
          <p:spPr>
            <a:xfrm>
              <a:off x="4131877" y="3291994"/>
              <a:ext cx="1574470" cy="1569660"/>
            </a:xfrm>
            <a:prstGeom prst="rect">
              <a:avLst/>
            </a:prstGeom>
            <a:noFill/>
            <a:effectLst/>
          </p:spPr>
          <p:txBody>
            <a:bodyPr wrap="none" rtlCol="0">
              <a:spAutoFit/>
            </a:bodyPr>
            <a:lstStyle/>
            <a:p>
              <a:r>
                <a:rPr lang="en-US" altLang="zh-CN" sz="9600" dirty="0">
                  <a:solidFill>
                    <a:srgbClr val="ECECEC"/>
                  </a:solidFill>
                  <a:latin typeface="微软雅黑 Light" panose="020B0502040204020203" pitchFamily="34" charset="-122"/>
                  <a:ea typeface="微软雅黑 Light" panose="020B0502040204020203" pitchFamily="34" charset="-122"/>
                </a:rPr>
                <a:t>04</a:t>
              </a:r>
              <a:endParaRPr lang="zh-CN" altLang="en-US" sz="9600" dirty="0">
                <a:solidFill>
                  <a:srgbClr val="ECECEC"/>
                </a:solidFill>
                <a:latin typeface="微软雅黑 Light" panose="020B0502040204020203" pitchFamily="34" charset="-122"/>
                <a:ea typeface="微软雅黑 Light" panose="020B0502040204020203" pitchFamily="34" charset="-122"/>
              </a:endParaRPr>
            </a:p>
          </p:txBody>
        </p:sp>
        <p:sp>
          <p:nvSpPr>
            <p:cNvPr id="42" name="文本框 41"/>
            <p:cNvSpPr txBox="1"/>
            <p:nvPr/>
          </p:nvSpPr>
          <p:spPr>
            <a:xfrm>
              <a:off x="4110518" y="3272951"/>
              <a:ext cx="1574470" cy="1569660"/>
            </a:xfrm>
            <a:prstGeom prst="rect">
              <a:avLst/>
            </a:prstGeom>
            <a:noFill/>
            <a:effectLst/>
          </p:spPr>
          <p:txBody>
            <a:bodyPr wrap="none" rtlCol="0">
              <a:spAutoFit/>
            </a:bodyPr>
            <a:lstStyle/>
            <a:p>
              <a:r>
                <a:rPr lang="en-US" altLang="zh-CN" sz="9600" dirty="0">
                  <a:solidFill>
                    <a:srgbClr val="D9D9D9"/>
                  </a:solidFill>
                  <a:latin typeface="微软雅黑 Light" panose="020B0502040204020203" pitchFamily="34" charset="-122"/>
                  <a:ea typeface="微软雅黑 Light" panose="020B0502040204020203" pitchFamily="34" charset="-122"/>
                </a:rPr>
                <a:t>04</a:t>
              </a:r>
              <a:endParaRPr lang="zh-CN" altLang="en-US" sz="9600" dirty="0">
                <a:solidFill>
                  <a:srgbClr val="D9D9D9"/>
                </a:solidFill>
                <a:latin typeface="微软雅黑 Light" panose="020B0502040204020203" pitchFamily="34" charset="-122"/>
                <a:ea typeface="微软雅黑 Light" panose="020B0502040204020203" pitchFamily="34" charset="-122"/>
              </a:endParaRPr>
            </a:p>
          </p:txBody>
        </p:sp>
        <p:sp>
          <p:nvSpPr>
            <p:cNvPr id="43" name="文本框 42"/>
            <p:cNvSpPr txBox="1"/>
            <p:nvPr/>
          </p:nvSpPr>
          <p:spPr>
            <a:xfrm>
              <a:off x="4089159" y="3253908"/>
              <a:ext cx="1574470" cy="1569660"/>
            </a:xfrm>
            <a:prstGeom prst="rect">
              <a:avLst/>
            </a:prstGeom>
            <a:noFill/>
            <a:effectLst/>
          </p:spPr>
          <p:txBody>
            <a:bodyPr wrap="none" rtlCol="0">
              <a:spAutoFit/>
            </a:bodyPr>
            <a:lstStyle/>
            <a:p>
              <a:r>
                <a:rPr lang="en-US" altLang="zh-CN" sz="9600" dirty="0">
                  <a:solidFill>
                    <a:srgbClr val="C7C7C7"/>
                  </a:solidFill>
                  <a:latin typeface="微软雅黑 Light" panose="020B0502040204020203" pitchFamily="34" charset="-122"/>
                  <a:ea typeface="微软雅黑 Light" panose="020B0502040204020203" pitchFamily="34" charset="-122"/>
                </a:rPr>
                <a:t>04</a:t>
              </a:r>
              <a:endParaRPr lang="zh-CN" altLang="en-US" sz="9600" dirty="0">
                <a:solidFill>
                  <a:srgbClr val="C7C7C7"/>
                </a:solidFill>
                <a:latin typeface="微软雅黑 Light" panose="020B0502040204020203" pitchFamily="34" charset="-122"/>
                <a:ea typeface="微软雅黑 Light" panose="020B0502040204020203" pitchFamily="34" charset="-122"/>
              </a:endParaRPr>
            </a:p>
          </p:txBody>
        </p:sp>
        <p:sp>
          <p:nvSpPr>
            <p:cNvPr id="44" name="文本框 43"/>
            <p:cNvSpPr txBox="1"/>
            <p:nvPr/>
          </p:nvSpPr>
          <p:spPr>
            <a:xfrm>
              <a:off x="4067800" y="3234866"/>
              <a:ext cx="1574470" cy="1569660"/>
            </a:xfrm>
            <a:prstGeom prst="rect">
              <a:avLst/>
            </a:prstGeom>
            <a:noFill/>
            <a:effectLst/>
          </p:spPr>
          <p:txBody>
            <a:bodyPr wrap="none" rtlCol="0">
              <a:spAutoFit/>
            </a:bodyPr>
            <a:lstStyle/>
            <a:p>
              <a:r>
                <a:rPr lang="en-US" altLang="zh-CN" sz="9600" dirty="0">
                  <a:solidFill>
                    <a:srgbClr val="B4B4B4"/>
                  </a:solidFill>
                  <a:latin typeface="微软雅黑 Light" panose="020B0502040204020203" pitchFamily="34" charset="-122"/>
                  <a:ea typeface="微软雅黑 Light" panose="020B0502040204020203" pitchFamily="34" charset="-122"/>
                </a:rPr>
                <a:t>04</a:t>
              </a:r>
              <a:endParaRPr lang="zh-CN" altLang="en-US" sz="9600" dirty="0">
                <a:solidFill>
                  <a:srgbClr val="B4B4B4"/>
                </a:solidFill>
                <a:latin typeface="微软雅黑 Light" panose="020B0502040204020203" pitchFamily="34" charset="-122"/>
                <a:ea typeface="微软雅黑 Light" panose="020B0502040204020203" pitchFamily="34" charset="-122"/>
              </a:endParaRPr>
            </a:p>
          </p:txBody>
        </p:sp>
        <p:sp>
          <p:nvSpPr>
            <p:cNvPr id="45" name="文本框 44"/>
            <p:cNvSpPr txBox="1"/>
            <p:nvPr/>
          </p:nvSpPr>
          <p:spPr>
            <a:xfrm>
              <a:off x="4046441" y="3215823"/>
              <a:ext cx="1574470" cy="1569660"/>
            </a:xfrm>
            <a:prstGeom prst="rect">
              <a:avLst/>
            </a:prstGeom>
            <a:noFill/>
            <a:effectLst/>
          </p:spPr>
          <p:txBody>
            <a:bodyPr wrap="none" rtlCol="0">
              <a:spAutoFit/>
            </a:bodyPr>
            <a:lstStyle/>
            <a:p>
              <a:r>
                <a:rPr lang="en-US" altLang="zh-CN" sz="9600" dirty="0">
                  <a:solidFill>
                    <a:srgbClr val="A1A1A1"/>
                  </a:solidFill>
                  <a:latin typeface="微软雅黑 Light" panose="020B0502040204020203" pitchFamily="34" charset="-122"/>
                  <a:ea typeface="微软雅黑 Light" panose="020B0502040204020203" pitchFamily="34" charset="-122"/>
                </a:rPr>
                <a:t>04</a:t>
              </a:r>
              <a:endParaRPr lang="zh-CN" altLang="en-US" sz="9600" dirty="0">
                <a:solidFill>
                  <a:srgbClr val="A1A1A1"/>
                </a:solidFill>
                <a:latin typeface="微软雅黑 Light" panose="020B0502040204020203" pitchFamily="34" charset="-122"/>
                <a:ea typeface="微软雅黑 Light" panose="020B0502040204020203" pitchFamily="34" charset="-122"/>
              </a:endParaRPr>
            </a:p>
          </p:txBody>
        </p:sp>
        <p:sp>
          <p:nvSpPr>
            <p:cNvPr id="46" name="文本框 45"/>
            <p:cNvSpPr txBox="1"/>
            <p:nvPr/>
          </p:nvSpPr>
          <p:spPr>
            <a:xfrm>
              <a:off x="4025081" y="3196780"/>
              <a:ext cx="1574470" cy="1569660"/>
            </a:xfrm>
            <a:prstGeom prst="rect">
              <a:avLst/>
            </a:prstGeom>
            <a:noFill/>
            <a:effectLst/>
          </p:spPr>
          <p:txBody>
            <a:bodyPr wrap="none" rtlCol="0">
              <a:spAutoFit/>
            </a:bodyPr>
            <a:lstStyle/>
            <a:p>
              <a:r>
                <a:rPr lang="en-US" altLang="zh-CN" sz="9600" dirty="0">
                  <a:solidFill>
                    <a:srgbClr val="8F8F8F"/>
                  </a:solidFill>
                  <a:latin typeface="微软雅黑 Light" panose="020B0502040204020203" pitchFamily="34" charset="-122"/>
                  <a:ea typeface="微软雅黑 Light" panose="020B0502040204020203" pitchFamily="34" charset="-122"/>
                </a:rPr>
                <a:t>04</a:t>
              </a:r>
              <a:endParaRPr lang="zh-CN" altLang="en-US" sz="9600" dirty="0">
                <a:solidFill>
                  <a:srgbClr val="8F8F8F"/>
                </a:solidFill>
                <a:latin typeface="微软雅黑 Light" panose="020B0502040204020203" pitchFamily="34" charset="-122"/>
                <a:ea typeface="微软雅黑 Light" panose="020B0502040204020203" pitchFamily="34" charset="-122"/>
              </a:endParaRPr>
            </a:p>
          </p:txBody>
        </p:sp>
        <p:sp>
          <p:nvSpPr>
            <p:cNvPr id="47" name="文本框 46"/>
            <p:cNvSpPr txBox="1"/>
            <p:nvPr/>
          </p:nvSpPr>
          <p:spPr>
            <a:xfrm>
              <a:off x="4003722" y="3177737"/>
              <a:ext cx="1574470" cy="1569660"/>
            </a:xfrm>
            <a:prstGeom prst="rect">
              <a:avLst/>
            </a:prstGeom>
            <a:noFill/>
            <a:effectLst/>
          </p:spPr>
          <p:txBody>
            <a:bodyPr wrap="none" rtlCol="0">
              <a:spAutoFit/>
            </a:bodyPr>
            <a:lstStyle/>
            <a:p>
              <a:r>
                <a:rPr lang="en-US" altLang="zh-CN" sz="9600" dirty="0">
                  <a:solidFill>
                    <a:srgbClr val="7C7C7C"/>
                  </a:solidFill>
                  <a:latin typeface="微软雅黑 Light" panose="020B0502040204020203" pitchFamily="34" charset="-122"/>
                  <a:ea typeface="微软雅黑 Light" panose="020B0502040204020203" pitchFamily="34" charset="-122"/>
                </a:rPr>
                <a:t>04</a:t>
              </a:r>
              <a:endParaRPr lang="zh-CN" altLang="en-US" sz="9600" dirty="0">
                <a:solidFill>
                  <a:srgbClr val="7C7C7C"/>
                </a:solidFill>
                <a:latin typeface="微软雅黑 Light" panose="020B0502040204020203" pitchFamily="34" charset="-122"/>
                <a:ea typeface="微软雅黑 Light" panose="020B0502040204020203" pitchFamily="34" charset="-122"/>
              </a:endParaRPr>
            </a:p>
          </p:txBody>
        </p:sp>
        <p:sp>
          <p:nvSpPr>
            <p:cNvPr id="48" name="文本框 47"/>
            <p:cNvSpPr txBox="1"/>
            <p:nvPr/>
          </p:nvSpPr>
          <p:spPr>
            <a:xfrm>
              <a:off x="3982363" y="3158694"/>
              <a:ext cx="1574470" cy="1569660"/>
            </a:xfrm>
            <a:prstGeom prst="rect">
              <a:avLst/>
            </a:prstGeom>
            <a:noFill/>
            <a:effectLst/>
          </p:spPr>
          <p:txBody>
            <a:bodyPr wrap="none" rtlCol="0">
              <a:spAutoFit/>
            </a:bodyPr>
            <a:lstStyle/>
            <a:p>
              <a:r>
                <a:rPr lang="en-US" altLang="zh-CN" sz="9600" dirty="0">
                  <a:solidFill>
                    <a:srgbClr val="696969"/>
                  </a:solidFill>
                  <a:latin typeface="微软雅黑 Light" panose="020B0502040204020203" pitchFamily="34" charset="-122"/>
                  <a:ea typeface="微软雅黑 Light" panose="020B0502040204020203" pitchFamily="34" charset="-122"/>
                </a:rPr>
                <a:t>04</a:t>
              </a:r>
              <a:endParaRPr lang="zh-CN" altLang="en-US" sz="9600" dirty="0">
                <a:solidFill>
                  <a:srgbClr val="696969"/>
                </a:solidFill>
                <a:latin typeface="微软雅黑 Light" panose="020B0502040204020203" pitchFamily="34" charset="-122"/>
                <a:ea typeface="微软雅黑 Light" panose="020B0502040204020203" pitchFamily="34" charset="-122"/>
              </a:endParaRPr>
            </a:p>
          </p:txBody>
        </p:sp>
        <p:sp>
          <p:nvSpPr>
            <p:cNvPr id="49" name="文本框 48"/>
            <p:cNvSpPr txBox="1"/>
            <p:nvPr/>
          </p:nvSpPr>
          <p:spPr>
            <a:xfrm>
              <a:off x="3961004" y="3139652"/>
              <a:ext cx="1574470" cy="1569660"/>
            </a:xfrm>
            <a:prstGeom prst="rect">
              <a:avLst/>
            </a:prstGeom>
            <a:noFill/>
            <a:effectLst/>
          </p:spPr>
          <p:txBody>
            <a:bodyPr wrap="none" rtlCol="0">
              <a:spAutoFit/>
            </a:bodyPr>
            <a:lstStyle/>
            <a:p>
              <a:r>
                <a:rPr lang="en-US" altLang="zh-CN" sz="9600" dirty="0">
                  <a:solidFill>
                    <a:srgbClr val="575757"/>
                  </a:solidFill>
                  <a:latin typeface="微软雅黑 Light" panose="020B0502040204020203" pitchFamily="34" charset="-122"/>
                  <a:ea typeface="微软雅黑 Light" panose="020B0502040204020203" pitchFamily="34" charset="-122"/>
                </a:rPr>
                <a:t>04</a:t>
              </a:r>
              <a:endParaRPr lang="zh-CN" altLang="en-US" sz="9600" dirty="0">
                <a:solidFill>
                  <a:srgbClr val="575757"/>
                </a:solidFill>
                <a:latin typeface="微软雅黑 Light" panose="020B0502040204020203" pitchFamily="34" charset="-122"/>
                <a:ea typeface="微软雅黑 Light" panose="020B0502040204020203" pitchFamily="34" charset="-122"/>
              </a:endParaRPr>
            </a:p>
          </p:txBody>
        </p:sp>
        <p:sp>
          <p:nvSpPr>
            <p:cNvPr id="50" name="文本框 49"/>
            <p:cNvSpPr txBox="1"/>
            <p:nvPr/>
          </p:nvSpPr>
          <p:spPr>
            <a:xfrm>
              <a:off x="3939645" y="3120609"/>
              <a:ext cx="1574470" cy="1569660"/>
            </a:xfrm>
            <a:prstGeom prst="rect">
              <a:avLst/>
            </a:prstGeom>
            <a:noFill/>
            <a:effectLst/>
          </p:spPr>
          <p:txBody>
            <a:bodyPr wrap="none" rtlCol="0">
              <a:spAutoFit/>
            </a:bodyPr>
            <a:lstStyle/>
            <a:p>
              <a:r>
                <a:rPr lang="en-US" altLang="zh-CN" sz="9600" dirty="0">
                  <a:solidFill>
                    <a:srgbClr val="444444"/>
                  </a:solidFill>
                  <a:latin typeface="微软雅黑 Light" panose="020B0502040204020203" pitchFamily="34" charset="-122"/>
                  <a:ea typeface="微软雅黑 Light" panose="020B0502040204020203" pitchFamily="34" charset="-122"/>
                </a:rPr>
                <a:t>04</a:t>
              </a:r>
              <a:endParaRPr lang="zh-CN" altLang="en-US" sz="9600" dirty="0">
                <a:solidFill>
                  <a:srgbClr val="444444"/>
                </a:solidFill>
                <a:latin typeface="微软雅黑 Light" panose="020B0502040204020203" pitchFamily="34" charset="-122"/>
                <a:ea typeface="微软雅黑 Light" panose="020B0502040204020203" pitchFamily="34" charset="-122"/>
              </a:endParaRPr>
            </a:p>
          </p:txBody>
        </p:sp>
        <p:sp>
          <p:nvSpPr>
            <p:cNvPr id="39" name="文本框 38"/>
            <p:cNvSpPr txBox="1"/>
            <p:nvPr/>
          </p:nvSpPr>
          <p:spPr>
            <a:xfrm>
              <a:off x="3918286" y="3101566"/>
              <a:ext cx="1574470" cy="1569660"/>
            </a:xfrm>
            <a:prstGeom prst="rect">
              <a:avLst/>
            </a:prstGeom>
            <a:noFill/>
          </p:spPr>
          <p:txBody>
            <a:bodyPr wrap="none" rtlCol="0">
              <a:spAutoFit/>
            </a:bodyPr>
            <a:lstStyle/>
            <a:p>
              <a:r>
                <a:rPr lang="en-US" altLang="zh-CN" sz="9600" dirty="0">
                  <a:solidFill>
                    <a:srgbClr val="323232"/>
                  </a:solidFill>
                  <a:latin typeface="微软雅黑 Light" panose="020B0502040204020203" pitchFamily="34" charset="-122"/>
                  <a:ea typeface="微软雅黑 Light" panose="020B0502040204020203" pitchFamily="34" charset="-122"/>
                </a:rPr>
                <a:t>04</a:t>
              </a:r>
              <a:endParaRPr lang="zh-CN" altLang="en-US" sz="9600" dirty="0">
                <a:solidFill>
                  <a:srgbClr val="323232"/>
                </a:solidFill>
                <a:latin typeface="微软雅黑 Light" panose="020B0502040204020203" pitchFamily="34" charset="-122"/>
                <a:ea typeface="微软雅黑 Light" panose="020B0502040204020203" pitchFamily="34" charset="-122"/>
              </a:endParaRPr>
            </a:p>
          </p:txBody>
        </p:sp>
      </p:grpSp>
      <p:sp>
        <p:nvSpPr>
          <p:cNvPr id="40" name="矩形 39"/>
          <p:cNvSpPr/>
          <p:nvPr/>
        </p:nvSpPr>
        <p:spPr>
          <a:xfrm>
            <a:off x="6574134" y="2788763"/>
            <a:ext cx="3382665" cy="64516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400" dirty="0">
                <a:solidFill>
                  <a:schemeClr val="tx1">
                    <a:lumMod val="65000"/>
                    <a:lumOff val="35000"/>
                  </a:schemeClr>
                </a:solidFill>
                <a:latin typeface="微软雅黑 Light" panose="020B0502040204020203" pitchFamily="34" charset="-122"/>
                <a:ea typeface="微软雅黑 Light" panose="020B0502040204020203" pitchFamily="34" charset="-122"/>
              </a:rPr>
              <a:t>研究成果与实践运用</a:t>
            </a:r>
            <a:endParaRPr lang="zh-CN" altLang="en-US" sz="24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2343968" y="-1511907"/>
            <a:ext cx="5948978" cy="5063335"/>
            <a:chOff x="-2344603" y="-3324499"/>
            <a:chExt cx="5948978" cy="5063335"/>
          </a:xfrm>
        </p:grpSpPr>
        <p:sp>
          <p:nvSpPr>
            <p:cNvPr id="77" name="图形 1"/>
            <p:cNvSpPr/>
            <p:nvPr/>
          </p:nvSpPr>
          <p:spPr>
            <a:xfrm rot="14887572">
              <a:off x="-1901782" y="-3767320"/>
              <a:ext cx="5063335" cy="594897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7222"/>
                  <a:alpha val="11111"/>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grpSp>
          <p:nvGrpSpPr>
            <p:cNvPr id="78" name="组合 77"/>
            <p:cNvGrpSpPr/>
            <p:nvPr/>
          </p:nvGrpSpPr>
          <p:grpSpPr>
            <a:xfrm>
              <a:off x="-2162584" y="-3169579"/>
              <a:ext cx="5584942" cy="4753495"/>
              <a:chOff x="-2162584" y="-3169579"/>
              <a:chExt cx="5584942" cy="4753495"/>
            </a:xfrm>
          </p:grpSpPr>
          <p:sp>
            <p:nvSpPr>
              <p:cNvPr id="79" name="图形 1"/>
              <p:cNvSpPr/>
              <p:nvPr/>
            </p:nvSpPr>
            <p:spPr>
              <a:xfrm rot="14887572">
                <a:off x="-1746861" y="-3585302"/>
                <a:ext cx="4753495" cy="558494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4444"/>
                    <a:alpha val="22222"/>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0" name="图形 1"/>
              <p:cNvSpPr/>
              <p:nvPr/>
            </p:nvSpPr>
            <p:spPr>
              <a:xfrm rot="14887572">
                <a:off x="-1591941" y="-3403284"/>
                <a:ext cx="4443654" cy="522090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1667"/>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1" name="图形 1"/>
              <p:cNvSpPr/>
              <p:nvPr/>
            </p:nvSpPr>
            <p:spPr>
              <a:xfrm rot="14887572">
                <a:off x="-1437021" y="-3221266"/>
                <a:ext cx="4133813" cy="485687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8889"/>
                    <a:alpha val="44444"/>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2" name="图形 1"/>
              <p:cNvSpPr/>
              <p:nvPr/>
            </p:nvSpPr>
            <p:spPr>
              <a:xfrm rot="14887572">
                <a:off x="-1282100" y="-3039248"/>
                <a:ext cx="3823973" cy="44928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6111"/>
                    <a:alpha val="55556"/>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3" name="图形 1"/>
              <p:cNvSpPr/>
              <p:nvPr/>
            </p:nvSpPr>
            <p:spPr>
              <a:xfrm rot="14887572">
                <a:off x="-1127180" y="-2857230"/>
                <a:ext cx="3514132" cy="41287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3333"/>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4" name="图形 1"/>
              <p:cNvSpPr/>
              <p:nvPr/>
            </p:nvSpPr>
            <p:spPr>
              <a:xfrm rot="14887572">
                <a:off x="-972260" y="-2675212"/>
                <a:ext cx="3204291" cy="376476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0556"/>
                    <a:alpha val="77778"/>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5" name="图形 1"/>
              <p:cNvSpPr/>
              <p:nvPr/>
            </p:nvSpPr>
            <p:spPr>
              <a:xfrm rot="14887572">
                <a:off x="-817339" y="-2493194"/>
                <a:ext cx="2894451" cy="340072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77778"/>
                    <a:alpha val="88889"/>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6" name="图形 1"/>
              <p:cNvSpPr/>
              <p:nvPr/>
            </p:nvSpPr>
            <p:spPr>
              <a:xfrm rot="14887572">
                <a:off x="-662419" y="-231117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chemeClr val="bg1">
                    <a:lumMod val="7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87" name="图形 1"/>
              <p:cNvSpPr/>
              <p:nvPr/>
            </p:nvSpPr>
            <p:spPr>
              <a:xfrm rot="14887572">
                <a:off x="-652248" y="-231433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9525" cap="flat">
                <a:solidFill>
                  <a:schemeClr val="bg1"/>
                </a:solid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grpSp>
      <p:sp>
        <p:nvSpPr>
          <p:cNvPr id="88" name="文本框 87"/>
          <p:cNvSpPr txBox="1"/>
          <p:nvPr/>
        </p:nvSpPr>
        <p:spPr>
          <a:xfrm>
            <a:off x="369618" y="499293"/>
            <a:ext cx="2522220" cy="706755"/>
          </a:xfrm>
          <a:prstGeom prst="rect">
            <a:avLst/>
          </a:prstGeom>
          <a:noFill/>
        </p:spPr>
        <p:txBody>
          <a:bodyPr wrap="none" rtlCol="0">
            <a:spAutoFit/>
          </a:bodyPr>
          <a:lstStyle/>
          <a:p>
            <a:pPr algn="l"/>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研究成果</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89" name="矩形 88"/>
          <p:cNvSpPr/>
          <p:nvPr/>
        </p:nvSpPr>
        <p:spPr>
          <a:xfrm>
            <a:off x="376135" y="1076033"/>
            <a:ext cx="6167808" cy="422167"/>
          </a:xfrm>
          <a:prstGeom prst="rect">
            <a:avLst/>
          </a:prstGeom>
        </p:spPr>
        <p:txBody>
          <a:bodyPr wrap="square">
            <a:spAutoFit/>
          </a:bodyPr>
          <a:lstStyle/>
          <a:p>
            <a:pPr>
              <a:lnSpc>
                <a:spcPct val="150000"/>
              </a:lnSpc>
            </a:pP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Lorem ipsum dolor sit amet, consectetur adipiscing elit. </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90" name="矩形 89"/>
          <p:cNvSpPr/>
          <p:nvPr/>
        </p:nvSpPr>
        <p:spPr>
          <a:xfrm>
            <a:off x="6220111" y="443351"/>
            <a:ext cx="5072004" cy="460375"/>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
            </p:custDataLst>
          </p:nvPr>
        </p:nvSpPr>
        <p:spPr>
          <a:xfrm>
            <a:off x="1067110" y="1884538"/>
            <a:ext cx="2587625" cy="460375"/>
          </a:xfrm>
          <a:prstGeom prst="rect">
            <a:avLst/>
          </a:prstGeom>
          <a:noFill/>
        </p:spPr>
        <p:txBody>
          <a:bodyPr wrap="none" rtlCol="0">
            <a:spAutoFit/>
          </a:bodyPr>
          <a:p>
            <a:pPr algn="l"/>
            <a:r>
              <a:rPr lang="zh-CN" altLang="en-US" sz="2400" b="1" spc="300" dirty="0">
                <a:solidFill>
                  <a:srgbClr val="323232"/>
                </a:solidFill>
                <a:latin typeface="微软雅黑 Light" panose="020B0502040204020203" pitchFamily="34" charset="-122"/>
                <a:ea typeface="微软雅黑 Light" panose="020B0502040204020203" pitchFamily="34" charset="-122"/>
              </a:rPr>
              <a:t>多模块协同工作</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
            </p:custDataLst>
          </p:nvPr>
        </p:nvSpPr>
        <p:spPr>
          <a:xfrm>
            <a:off x="375920" y="2731135"/>
            <a:ext cx="4413250" cy="1565910"/>
          </a:xfrm>
          <a:prstGeom prst="rect">
            <a:avLst/>
          </a:prstGeom>
          <a:noFill/>
        </p:spPr>
        <p:txBody>
          <a:bodyPr wrap="square" rtlCol="0">
            <a:spAutoFit/>
          </a:bodyPr>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成功整合了视觉识别、</a:t>
            </a:r>
            <a:r>
              <a:rPr lang="en-US" altLang="zh-CN" sz="1600" spc="300" dirty="0">
                <a:solidFill>
                  <a:srgbClr val="323232"/>
                </a:solidFill>
                <a:latin typeface="微软雅黑 Light" panose="020B0502040204020203" pitchFamily="34" charset="-122"/>
                <a:ea typeface="微软雅黑 Light" panose="020B0502040204020203" pitchFamily="34" charset="-122"/>
              </a:rPr>
              <a:t>NFC</a:t>
            </a:r>
            <a:r>
              <a:rPr lang="zh-CN" altLang="en-US" sz="1600" spc="300" dirty="0">
                <a:solidFill>
                  <a:srgbClr val="323232"/>
                </a:solidFill>
                <a:latin typeface="微软雅黑 Light" panose="020B0502040204020203" pitchFamily="34" charset="-122"/>
                <a:ea typeface="微软雅黑 Light" panose="020B0502040204020203" pitchFamily="34" charset="-122"/>
              </a:rPr>
              <a:t>、音频报警、数据存储、通讯等多个功能模块，可通过微信小程序进行远程控制。实现远程监控和控制，各模块协同工作，共同构建了一个功能完备的智能门禁系统。</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stretch>
            <a:fillRect/>
          </a:stretch>
        </p:blipFill>
        <p:spPr>
          <a:xfrm>
            <a:off x="5360670" y="1497965"/>
            <a:ext cx="6675120" cy="5005070"/>
          </a:xfrm>
          <a:prstGeom prst="rect">
            <a:avLst/>
          </a:prstGeom>
        </p:spPr>
      </p:pic>
    </p:spTree>
  </p:cSld>
  <p:clrMapOvr>
    <a:masterClrMapping/>
  </p:clrMapOvr>
  <p:transition spd="slow">
    <p:randomBar dir="vert"/>
  </p:transition>
  <p:timing>
    <p:tnLst>
      <p:par>
        <p:cTn id="1" dur="indefinite" restart="never" nodeType="tmRoot"/>
      </p:par>
    </p:tnLst>
    <p:bldLst>
      <p:bldP spid="88" grpId="0"/>
      <p:bldP spid="89" grpId="0"/>
      <p:bldP spid="9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2343968" y="-1511907"/>
            <a:ext cx="5948978" cy="5063335"/>
            <a:chOff x="-2344603" y="-3324499"/>
            <a:chExt cx="5948978" cy="5063335"/>
          </a:xfrm>
        </p:grpSpPr>
        <p:sp>
          <p:nvSpPr>
            <p:cNvPr id="77" name="图形 1"/>
            <p:cNvSpPr/>
            <p:nvPr/>
          </p:nvSpPr>
          <p:spPr>
            <a:xfrm rot="14887572">
              <a:off x="-1901782" y="-3767320"/>
              <a:ext cx="5063335" cy="594897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7222"/>
                  <a:alpha val="11111"/>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grpSp>
          <p:nvGrpSpPr>
            <p:cNvPr id="78" name="组合 77"/>
            <p:cNvGrpSpPr/>
            <p:nvPr/>
          </p:nvGrpSpPr>
          <p:grpSpPr>
            <a:xfrm>
              <a:off x="-2162584" y="-3169579"/>
              <a:ext cx="5584942" cy="4753495"/>
              <a:chOff x="-2162584" y="-3169579"/>
              <a:chExt cx="5584942" cy="4753495"/>
            </a:xfrm>
          </p:grpSpPr>
          <p:sp>
            <p:nvSpPr>
              <p:cNvPr id="79" name="图形 1"/>
              <p:cNvSpPr/>
              <p:nvPr/>
            </p:nvSpPr>
            <p:spPr>
              <a:xfrm rot="14887572">
                <a:off x="-1746861" y="-3585302"/>
                <a:ext cx="4753495" cy="558494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4444"/>
                    <a:alpha val="22222"/>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0" name="图形 1"/>
              <p:cNvSpPr/>
              <p:nvPr/>
            </p:nvSpPr>
            <p:spPr>
              <a:xfrm rot="14887572">
                <a:off x="-1591941" y="-3403284"/>
                <a:ext cx="4443654" cy="522090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1667"/>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1" name="图形 1"/>
              <p:cNvSpPr/>
              <p:nvPr/>
            </p:nvSpPr>
            <p:spPr>
              <a:xfrm rot="14887572">
                <a:off x="-1437021" y="-3221266"/>
                <a:ext cx="4133813" cy="485687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8889"/>
                    <a:alpha val="44444"/>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2" name="图形 1"/>
              <p:cNvSpPr/>
              <p:nvPr/>
            </p:nvSpPr>
            <p:spPr>
              <a:xfrm rot="14887572">
                <a:off x="-1282100" y="-3039248"/>
                <a:ext cx="3823973" cy="44928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6111"/>
                    <a:alpha val="55556"/>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3" name="图形 1"/>
              <p:cNvSpPr/>
              <p:nvPr/>
            </p:nvSpPr>
            <p:spPr>
              <a:xfrm rot="14887572">
                <a:off x="-1127180" y="-2857230"/>
                <a:ext cx="3514132" cy="41287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3333"/>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4" name="图形 1"/>
              <p:cNvSpPr/>
              <p:nvPr/>
            </p:nvSpPr>
            <p:spPr>
              <a:xfrm rot="14887572">
                <a:off x="-972260" y="-2675212"/>
                <a:ext cx="3204291" cy="376476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0556"/>
                    <a:alpha val="77778"/>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5" name="图形 1"/>
              <p:cNvSpPr/>
              <p:nvPr/>
            </p:nvSpPr>
            <p:spPr>
              <a:xfrm rot="14887572">
                <a:off x="-817339" y="-2493194"/>
                <a:ext cx="2894451" cy="340072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77778"/>
                    <a:alpha val="88889"/>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6" name="图形 1"/>
              <p:cNvSpPr/>
              <p:nvPr/>
            </p:nvSpPr>
            <p:spPr>
              <a:xfrm rot="14887572">
                <a:off x="-662419" y="-231117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chemeClr val="bg1">
                    <a:lumMod val="7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87" name="图形 1"/>
              <p:cNvSpPr/>
              <p:nvPr/>
            </p:nvSpPr>
            <p:spPr>
              <a:xfrm rot="14887572">
                <a:off x="-652248" y="-231433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9525" cap="flat">
                <a:solidFill>
                  <a:schemeClr val="bg1"/>
                </a:solid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grpSp>
      <p:sp>
        <p:nvSpPr>
          <p:cNvPr id="88" name="文本框 87"/>
          <p:cNvSpPr txBox="1"/>
          <p:nvPr/>
        </p:nvSpPr>
        <p:spPr>
          <a:xfrm>
            <a:off x="369618" y="499293"/>
            <a:ext cx="2522220" cy="1322070"/>
          </a:xfrm>
          <a:prstGeom prst="rect">
            <a:avLst/>
          </a:prstGeom>
          <a:noFill/>
        </p:spPr>
        <p:txBody>
          <a:bodyPr wrap="none" rtlCol="0">
            <a:spAutoFit/>
          </a:bodyPr>
          <a:lstStyle/>
          <a:p>
            <a:pPr algn="l"/>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测试分析</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a:p>
            <a:pPr algn="l"/>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89" name="矩形 88"/>
          <p:cNvSpPr/>
          <p:nvPr/>
        </p:nvSpPr>
        <p:spPr>
          <a:xfrm>
            <a:off x="376135" y="1076033"/>
            <a:ext cx="6167808" cy="422167"/>
          </a:xfrm>
          <a:prstGeom prst="rect">
            <a:avLst/>
          </a:prstGeom>
        </p:spPr>
        <p:txBody>
          <a:bodyPr wrap="square">
            <a:spAutoFit/>
          </a:bodyPr>
          <a:lstStyle/>
          <a:p>
            <a:pPr>
              <a:lnSpc>
                <a:spcPct val="150000"/>
              </a:lnSpc>
            </a:pP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Lorem ipsum dolor sit amet, consectetur adipiscing elit. </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90" name="矩形 89"/>
          <p:cNvSpPr/>
          <p:nvPr/>
        </p:nvSpPr>
        <p:spPr>
          <a:xfrm>
            <a:off x="6220111" y="443351"/>
            <a:ext cx="5072004" cy="460375"/>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
            </p:custDataLst>
          </p:nvPr>
        </p:nvSpPr>
        <p:spPr>
          <a:xfrm>
            <a:off x="1531930" y="2320783"/>
            <a:ext cx="2240280" cy="460375"/>
          </a:xfrm>
          <a:prstGeom prst="rect">
            <a:avLst/>
          </a:prstGeom>
          <a:noFill/>
        </p:spPr>
        <p:txBody>
          <a:bodyPr wrap="none" rtlCol="0">
            <a:spAutoFit/>
          </a:bodyPr>
          <a:p>
            <a:pPr algn="l"/>
            <a:r>
              <a:rPr lang="zh-CN" altLang="en-US" sz="2400" spc="300" dirty="0">
                <a:solidFill>
                  <a:srgbClr val="323232"/>
                </a:solidFill>
                <a:latin typeface="微软雅黑 Light" panose="020B0502040204020203" pitchFamily="34" charset="-122"/>
                <a:ea typeface="微软雅黑 Light" panose="020B0502040204020203" pitchFamily="34" charset="-122"/>
                <a:sym typeface="+mn-ea"/>
              </a:rPr>
              <a:t>人脸识别模块</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
            </p:custDataLst>
          </p:nvPr>
        </p:nvSpPr>
        <p:spPr>
          <a:xfrm>
            <a:off x="375920" y="3274060"/>
            <a:ext cx="4413250" cy="1565910"/>
          </a:xfrm>
          <a:prstGeom prst="rect">
            <a:avLst/>
          </a:prstGeom>
          <a:noFill/>
        </p:spPr>
        <p:txBody>
          <a:bodyPr wrap="square" rtlCol="0">
            <a:spAutoFit/>
          </a:bodyPr>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该实验主要针对基于视觉识别的智能门禁安全监控系统中的人脸识别模块进行测试。综合实验结果，该人脸识别模块在准确性方面表现出色，能够满足智能门禁系统对人员身份识别的基本要求。</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graphicFrame>
        <p:nvGraphicFramePr>
          <p:cNvPr id="2" name="表格 1"/>
          <p:cNvGraphicFramePr/>
          <p:nvPr>
            <p:custDataLst>
              <p:tags r:id="rId3"/>
            </p:custDataLst>
          </p:nvPr>
        </p:nvGraphicFramePr>
        <p:xfrm>
          <a:off x="5341620" y="1955165"/>
          <a:ext cx="6015355" cy="3292475"/>
        </p:xfrm>
        <a:graphic>
          <a:graphicData uri="http://schemas.openxmlformats.org/drawingml/2006/table">
            <a:tbl>
              <a:tblPr/>
              <a:tblGrid>
                <a:gridCol w="1000760"/>
                <a:gridCol w="1078230"/>
                <a:gridCol w="1041400"/>
                <a:gridCol w="890270"/>
                <a:gridCol w="1146810"/>
                <a:gridCol w="857885"/>
              </a:tblGrid>
              <a:tr h="760095">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实验序号</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光照条件</a:t>
                      </a:r>
                      <a:r>
                        <a:rPr lang="zh-CN" altLang="en-US" sz="1100">
                          <a:latin typeface="宋体" panose="02010600030101010101" pitchFamily="2" charset="-122"/>
                          <a:ea typeface="宋体" panose="02010600030101010101" pitchFamily="2" charset="-122"/>
                        </a:rPr>
                        <a:t>	</a:t>
                      </a:r>
                      <a:endParaRPr lang="zh-CN" altLang="en-US"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角度</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识别结果</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是否准确</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识别时间（</a:t>
                      </a:r>
                      <a:r>
                        <a:rPr lang="en-US" altLang="zh-CN" sz="1100">
                          <a:latin typeface="宋体" panose="02010600030101010101" pitchFamily="2" charset="-122"/>
                          <a:ea typeface="宋体" panose="02010600030101010101" pitchFamily="2" charset="-122"/>
                        </a:rPr>
                        <a:t>s</a:t>
                      </a:r>
                      <a:r>
                        <a:rPr lang="zh-CN" altLang="en-US" sz="1100">
                          <a:latin typeface="宋体" panose="02010600030101010101" pitchFamily="2" charset="-122"/>
                          <a:ea typeface="宋体" panose="02010600030101010101" pitchFamily="2" charset="-122"/>
                        </a:rPr>
                        <a:t>）</a:t>
                      </a:r>
                      <a:endParaRPr lang="zh-CN" altLang="en-US"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06730">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1</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正常光</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正面</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授权人员</a:t>
                      </a:r>
                      <a:r>
                        <a:rPr lang="en-US" altLang="zh-CN" sz="1100">
                          <a:latin typeface="宋体" panose="02010600030101010101" pitchFamily="2" charset="-122"/>
                          <a:ea typeface="宋体" panose="02010600030101010101" pitchFamily="2" charset="-122"/>
                        </a:rPr>
                        <a:t>A</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是</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2</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05460">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2</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弱光</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侧面</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授权人员</a:t>
                      </a:r>
                      <a:r>
                        <a:rPr lang="en-US" altLang="zh-CN" sz="1100">
                          <a:latin typeface="宋体" panose="02010600030101010101" pitchFamily="2" charset="-122"/>
                          <a:ea typeface="宋体" panose="02010600030101010101" pitchFamily="2" charset="-122"/>
                        </a:rPr>
                        <a:t>B</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是</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4</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06730">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3</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逆光</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正面</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未授权人员</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是</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5</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06730">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4</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夜间低照度</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正面</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授权人员</a:t>
                      </a:r>
                      <a:r>
                        <a:rPr lang="en-US" altLang="zh-CN" sz="1100">
                          <a:latin typeface="宋体" panose="02010600030101010101" pitchFamily="2" charset="-122"/>
                          <a:ea typeface="宋体" panose="02010600030101010101" pitchFamily="2" charset="-122"/>
                        </a:rPr>
                        <a:t>C</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是</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7</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06730">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5</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夜间低照度</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正面</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未授权人员</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是</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9</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p:transition spd="slow">
    <p:randomBar dir="vert"/>
  </p:transition>
  <p:timing>
    <p:tnLst>
      <p:par>
        <p:cTn id="1" dur="indefinite" restart="never" nodeType="tmRoot"/>
      </p:par>
    </p:tnLst>
    <p:bldLst>
      <p:bldP spid="88" grpId="0"/>
      <p:bldP spid="89" grpId="0"/>
      <p:bldP spid="9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2343968" y="-1511907"/>
            <a:ext cx="5948978" cy="5063335"/>
            <a:chOff x="-2344603" y="-3324499"/>
            <a:chExt cx="5948978" cy="5063335"/>
          </a:xfrm>
        </p:grpSpPr>
        <p:sp>
          <p:nvSpPr>
            <p:cNvPr id="77" name="图形 1"/>
            <p:cNvSpPr/>
            <p:nvPr/>
          </p:nvSpPr>
          <p:spPr>
            <a:xfrm rot="14887572">
              <a:off x="-1901782" y="-3767320"/>
              <a:ext cx="5063335" cy="594897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7222"/>
                  <a:alpha val="11111"/>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grpSp>
          <p:nvGrpSpPr>
            <p:cNvPr id="78" name="组合 77"/>
            <p:cNvGrpSpPr/>
            <p:nvPr/>
          </p:nvGrpSpPr>
          <p:grpSpPr>
            <a:xfrm>
              <a:off x="-2162584" y="-3169579"/>
              <a:ext cx="5584942" cy="4753495"/>
              <a:chOff x="-2162584" y="-3169579"/>
              <a:chExt cx="5584942" cy="4753495"/>
            </a:xfrm>
          </p:grpSpPr>
          <p:sp>
            <p:nvSpPr>
              <p:cNvPr id="79" name="图形 1"/>
              <p:cNvSpPr/>
              <p:nvPr/>
            </p:nvSpPr>
            <p:spPr>
              <a:xfrm rot="14887572">
                <a:off x="-1746861" y="-3585302"/>
                <a:ext cx="4753495" cy="558494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4444"/>
                    <a:alpha val="22222"/>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0" name="图形 1"/>
              <p:cNvSpPr/>
              <p:nvPr/>
            </p:nvSpPr>
            <p:spPr>
              <a:xfrm rot="14887572">
                <a:off x="-1591941" y="-3403284"/>
                <a:ext cx="4443654" cy="522090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1667"/>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1" name="图形 1"/>
              <p:cNvSpPr/>
              <p:nvPr/>
            </p:nvSpPr>
            <p:spPr>
              <a:xfrm rot="14887572">
                <a:off x="-1437021" y="-3221266"/>
                <a:ext cx="4133813" cy="485687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8889"/>
                    <a:alpha val="44444"/>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2" name="图形 1"/>
              <p:cNvSpPr/>
              <p:nvPr/>
            </p:nvSpPr>
            <p:spPr>
              <a:xfrm rot="14887572">
                <a:off x="-1282100" y="-3039248"/>
                <a:ext cx="3823973" cy="44928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6111"/>
                    <a:alpha val="55556"/>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3" name="图形 1"/>
              <p:cNvSpPr/>
              <p:nvPr/>
            </p:nvSpPr>
            <p:spPr>
              <a:xfrm rot="14887572">
                <a:off x="-1127180" y="-2857230"/>
                <a:ext cx="3514132" cy="41287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3333"/>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4" name="图形 1"/>
              <p:cNvSpPr/>
              <p:nvPr/>
            </p:nvSpPr>
            <p:spPr>
              <a:xfrm rot="14887572">
                <a:off x="-972260" y="-2675212"/>
                <a:ext cx="3204291" cy="376476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0556"/>
                    <a:alpha val="77778"/>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5" name="图形 1"/>
              <p:cNvSpPr/>
              <p:nvPr/>
            </p:nvSpPr>
            <p:spPr>
              <a:xfrm rot="14887572">
                <a:off x="-817339" y="-2493194"/>
                <a:ext cx="2894451" cy="340072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77778"/>
                    <a:alpha val="88889"/>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6" name="图形 1"/>
              <p:cNvSpPr/>
              <p:nvPr/>
            </p:nvSpPr>
            <p:spPr>
              <a:xfrm rot="14887572">
                <a:off x="-662419" y="-231117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chemeClr val="bg1">
                    <a:lumMod val="7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87" name="图形 1"/>
              <p:cNvSpPr/>
              <p:nvPr/>
            </p:nvSpPr>
            <p:spPr>
              <a:xfrm rot="14887572">
                <a:off x="-652248" y="-231433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9525" cap="flat">
                <a:solidFill>
                  <a:schemeClr val="bg1"/>
                </a:solid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grpSp>
      <p:sp>
        <p:nvSpPr>
          <p:cNvPr id="88" name="文本框 87"/>
          <p:cNvSpPr txBox="1"/>
          <p:nvPr/>
        </p:nvSpPr>
        <p:spPr>
          <a:xfrm>
            <a:off x="369618" y="499293"/>
            <a:ext cx="2522220" cy="1322070"/>
          </a:xfrm>
          <a:prstGeom prst="rect">
            <a:avLst/>
          </a:prstGeom>
          <a:noFill/>
        </p:spPr>
        <p:txBody>
          <a:bodyPr wrap="none" rtlCol="0">
            <a:spAutoFit/>
          </a:bodyPr>
          <a:lstStyle/>
          <a:p>
            <a:pPr algn="l"/>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测试分析</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a:p>
            <a:pPr algn="l"/>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89" name="矩形 88"/>
          <p:cNvSpPr/>
          <p:nvPr/>
        </p:nvSpPr>
        <p:spPr>
          <a:xfrm>
            <a:off x="376135" y="1076033"/>
            <a:ext cx="6167808" cy="422167"/>
          </a:xfrm>
          <a:prstGeom prst="rect">
            <a:avLst/>
          </a:prstGeom>
        </p:spPr>
        <p:txBody>
          <a:bodyPr wrap="square">
            <a:spAutoFit/>
          </a:bodyPr>
          <a:lstStyle/>
          <a:p>
            <a:pPr>
              <a:lnSpc>
                <a:spcPct val="150000"/>
              </a:lnSpc>
            </a:pP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Lorem ipsum dolor sit amet, consectetur adipiscing elit. </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90" name="矩形 89"/>
          <p:cNvSpPr/>
          <p:nvPr/>
        </p:nvSpPr>
        <p:spPr>
          <a:xfrm>
            <a:off x="6220111" y="443351"/>
            <a:ext cx="5072004" cy="460375"/>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
            </p:custDataLst>
          </p:nvPr>
        </p:nvSpPr>
        <p:spPr>
          <a:xfrm>
            <a:off x="1531930" y="2320783"/>
            <a:ext cx="2240280" cy="460375"/>
          </a:xfrm>
          <a:prstGeom prst="rect">
            <a:avLst/>
          </a:prstGeom>
          <a:noFill/>
        </p:spPr>
        <p:txBody>
          <a:bodyPr wrap="none" rtlCol="0">
            <a:spAutoFit/>
          </a:bodyPr>
          <a:p>
            <a:pPr algn="l"/>
            <a:r>
              <a:rPr lang="zh-CN" altLang="en-US" sz="2400" spc="300" dirty="0">
                <a:solidFill>
                  <a:srgbClr val="323232"/>
                </a:solidFill>
                <a:latin typeface="微软雅黑 Light" panose="020B0502040204020203" pitchFamily="34" charset="-122"/>
                <a:ea typeface="微软雅黑 Light" panose="020B0502040204020203" pitchFamily="34" charset="-122"/>
                <a:sym typeface="+mn-ea"/>
              </a:rPr>
              <a:t>人脸识别模块</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
            </p:custDataLst>
          </p:nvPr>
        </p:nvSpPr>
        <p:spPr>
          <a:xfrm>
            <a:off x="685800" y="3138170"/>
            <a:ext cx="4413250" cy="1565910"/>
          </a:xfrm>
          <a:prstGeom prst="rect">
            <a:avLst/>
          </a:prstGeom>
          <a:noFill/>
        </p:spPr>
        <p:txBody>
          <a:bodyPr wrap="square" rtlCol="0">
            <a:spAutoFit/>
          </a:bodyPr>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人脸识别成功绿框，附带置信度</a:t>
            </a:r>
            <a:br>
              <a:rPr lang="zh-CN" altLang="en-US" sz="1600" spc="300" dirty="0">
                <a:solidFill>
                  <a:srgbClr val="323232"/>
                </a:solidFill>
                <a:latin typeface="微软雅黑 Light" panose="020B0502040204020203" pitchFamily="34" charset="-122"/>
                <a:ea typeface="微软雅黑 Light" panose="020B0502040204020203" pitchFamily="34" charset="-122"/>
              </a:rPr>
            </a:br>
            <a:r>
              <a:rPr lang="en-US" altLang="zh-CN" sz="1600" spc="300" dirty="0">
                <a:solidFill>
                  <a:srgbClr val="323232"/>
                </a:solidFill>
                <a:latin typeface="微软雅黑 Light" panose="020B0502040204020203" pitchFamily="34" charset="-122"/>
                <a:ea typeface="微软雅黑 Light" panose="020B0502040204020203" pitchFamily="34" charset="-122"/>
              </a:rPr>
              <a:t>s</a:t>
            </a:r>
            <a:br>
              <a:rPr lang="zh-CN" altLang="en-US" sz="1600" spc="300" dirty="0">
                <a:solidFill>
                  <a:srgbClr val="323232"/>
                </a:solidFill>
                <a:latin typeface="微软雅黑 Light" panose="020B0502040204020203" pitchFamily="34" charset="-122"/>
                <a:ea typeface="微软雅黑 Light" panose="020B0502040204020203" pitchFamily="34" charset="-122"/>
              </a:rPr>
            </a:br>
            <a:r>
              <a:rPr lang="zh-CN" altLang="en-US" sz="1600" spc="300" dirty="0">
                <a:solidFill>
                  <a:srgbClr val="323232"/>
                </a:solidFill>
                <a:latin typeface="微软雅黑 Light" panose="020B0502040204020203" pitchFamily="34" charset="-122"/>
                <a:ea typeface="微软雅黑 Light" panose="020B0502040204020203" pitchFamily="34" charset="-122"/>
              </a:rPr>
              <a:t>人脸识别失败红框</a:t>
            </a:r>
            <a:r>
              <a:rPr lang="zh-CN" altLang="en-US" sz="1600" spc="300" dirty="0">
                <a:solidFill>
                  <a:srgbClr val="323232"/>
                </a:solidFill>
                <a:latin typeface="微软雅黑 Light" panose="020B0502040204020203" pitchFamily="34" charset="-122"/>
                <a:ea typeface="微软雅黑 Light" panose="020B0502040204020203" pitchFamily="34" charset="-122"/>
                <a:sym typeface="+mn-ea"/>
              </a:rPr>
              <a:t>，附带置信度</a:t>
            </a:r>
            <a:endParaRPr lang="zh-CN" altLang="en-US" sz="1600" spc="300" dirty="0">
              <a:solidFill>
                <a:srgbClr val="323232"/>
              </a:solidFill>
              <a:latin typeface="微软雅黑 Light" panose="020B0502040204020203" pitchFamily="34" charset="-122"/>
              <a:ea typeface="微软雅黑 Light" panose="020B0502040204020203" pitchFamily="34" charset="-122"/>
              <a:sym typeface="+mn-ea"/>
            </a:endParaRPr>
          </a:p>
          <a:p>
            <a:pPr>
              <a:lnSpc>
                <a:spcPct val="120000"/>
              </a:lnSpc>
            </a:pP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写入人脸，人脸存储在</a:t>
            </a:r>
            <a:r>
              <a:rPr lang="en-US" altLang="zh-CN" sz="1600" spc="300" dirty="0">
                <a:solidFill>
                  <a:srgbClr val="323232"/>
                </a:solidFill>
                <a:latin typeface="微软雅黑 Light" panose="020B0502040204020203" pitchFamily="34" charset="-122"/>
                <a:ea typeface="微软雅黑 Light" panose="020B0502040204020203" pitchFamily="34" charset="-122"/>
              </a:rPr>
              <a:t>SD</a:t>
            </a:r>
            <a:r>
              <a:rPr lang="zh-CN" altLang="en-US" sz="1600" spc="300" dirty="0">
                <a:solidFill>
                  <a:srgbClr val="323232"/>
                </a:solidFill>
                <a:latin typeface="微软雅黑 Light" panose="020B0502040204020203" pitchFamily="34" charset="-122"/>
                <a:ea typeface="微软雅黑 Light" panose="020B0502040204020203" pitchFamily="34" charset="-122"/>
              </a:rPr>
              <a:t>卡</a:t>
            </a:r>
            <a:r>
              <a:rPr lang="zh-CN" altLang="en-US" sz="1600" spc="300" dirty="0">
                <a:solidFill>
                  <a:srgbClr val="323232"/>
                </a:solidFill>
                <a:latin typeface="微软雅黑 Light" panose="020B0502040204020203" pitchFamily="34" charset="-122"/>
                <a:ea typeface="微软雅黑 Light" panose="020B0502040204020203" pitchFamily="34" charset="-122"/>
              </a:rPr>
              <a:t>中</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rot="10800000">
            <a:off x="6219825" y="257175"/>
            <a:ext cx="4879340" cy="2950845"/>
          </a:xfrm>
          <a:prstGeom prst="rect">
            <a:avLst/>
          </a:prstGeom>
        </p:spPr>
      </p:pic>
      <p:pic>
        <p:nvPicPr>
          <p:cNvPr id="4" name="图片 3"/>
          <p:cNvPicPr>
            <a:picLocks noChangeAspect="1"/>
          </p:cNvPicPr>
          <p:nvPr/>
        </p:nvPicPr>
        <p:blipFill>
          <a:blip r:embed="rId4"/>
          <a:stretch>
            <a:fillRect/>
          </a:stretch>
        </p:blipFill>
        <p:spPr>
          <a:xfrm rot="10800000">
            <a:off x="6219825" y="2996565"/>
            <a:ext cx="4879340" cy="3114040"/>
          </a:xfrm>
          <a:prstGeom prst="rect">
            <a:avLst/>
          </a:prstGeom>
        </p:spPr>
      </p:pic>
    </p:spTree>
  </p:cSld>
  <p:clrMapOvr>
    <a:masterClrMapping/>
  </p:clrMapOvr>
  <p:transition spd="slow">
    <p:randomBar dir="vert"/>
  </p:transition>
  <p:timing>
    <p:tnLst>
      <p:par>
        <p:cTn id="1" dur="indefinite" restart="never" nodeType="tmRoot"/>
      </p:par>
    </p:tnLst>
    <p:bldLst>
      <p:bldP spid="88" grpId="0"/>
      <p:bldP spid="89" grpId="0"/>
      <p:bldP spid="9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2343968" y="-1511907"/>
            <a:ext cx="5948978" cy="5063335"/>
            <a:chOff x="-2344603" y="-3324499"/>
            <a:chExt cx="5948978" cy="5063335"/>
          </a:xfrm>
        </p:grpSpPr>
        <p:sp>
          <p:nvSpPr>
            <p:cNvPr id="77" name="图形 1"/>
            <p:cNvSpPr/>
            <p:nvPr/>
          </p:nvSpPr>
          <p:spPr>
            <a:xfrm rot="14887572">
              <a:off x="-1901782" y="-3767320"/>
              <a:ext cx="5063335" cy="594897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7222"/>
                  <a:alpha val="11111"/>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grpSp>
          <p:nvGrpSpPr>
            <p:cNvPr id="78" name="组合 77"/>
            <p:cNvGrpSpPr/>
            <p:nvPr/>
          </p:nvGrpSpPr>
          <p:grpSpPr>
            <a:xfrm>
              <a:off x="-2162584" y="-3169579"/>
              <a:ext cx="5584942" cy="4753495"/>
              <a:chOff x="-2162584" y="-3169579"/>
              <a:chExt cx="5584942" cy="4753495"/>
            </a:xfrm>
          </p:grpSpPr>
          <p:sp>
            <p:nvSpPr>
              <p:cNvPr id="79" name="图形 1"/>
              <p:cNvSpPr/>
              <p:nvPr/>
            </p:nvSpPr>
            <p:spPr>
              <a:xfrm rot="14887572">
                <a:off x="-1746861" y="-3585302"/>
                <a:ext cx="4753495" cy="558494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4444"/>
                    <a:alpha val="22222"/>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0" name="图形 1"/>
              <p:cNvSpPr/>
              <p:nvPr/>
            </p:nvSpPr>
            <p:spPr>
              <a:xfrm rot="14887572">
                <a:off x="-1591941" y="-3403284"/>
                <a:ext cx="4443654" cy="522090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1667"/>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1" name="图形 1"/>
              <p:cNvSpPr/>
              <p:nvPr/>
            </p:nvSpPr>
            <p:spPr>
              <a:xfrm rot="14887572">
                <a:off x="-1437021" y="-3221266"/>
                <a:ext cx="4133813" cy="485687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8889"/>
                    <a:alpha val="44444"/>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2" name="图形 1"/>
              <p:cNvSpPr/>
              <p:nvPr/>
            </p:nvSpPr>
            <p:spPr>
              <a:xfrm rot="14887572">
                <a:off x="-1282100" y="-3039248"/>
                <a:ext cx="3823973" cy="44928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6111"/>
                    <a:alpha val="55556"/>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3" name="图形 1"/>
              <p:cNvSpPr/>
              <p:nvPr/>
            </p:nvSpPr>
            <p:spPr>
              <a:xfrm rot="14887572">
                <a:off x="-1127180" y="-2857230"/>
                <a:ext cx="3514132" cy="41287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3333"/>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4" name="图形 1"/>
              <p:cNvSpPr/>
              <p:nvPr/>
            </p:nvSpPr>
            <p:spPr>
              <a:xfrm rot="14887572">
                <a:off x="-972260" y="-2675212"/>
                <a:ext cx="3204291" cy="376476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0556"/>
                    <a:alpha val="77778"/>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5" name="图形 1"/>
              <p:cNvSpPr/>
              <p:nvPr/>
            </p:nvSpPr>
            <p:spPr>
              <a:xfrm rot="14887572">
                <a:off x="-817339" y="-2493194"/>
                <a:ext cx="2894451" cy="340072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77778"/>
                    <a:alpha val="88889"/>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6" name="图形 1"/>
              <p:cNvSpPr/>
              <p:nvPr/>
            </p:nvSpPr>
            <p:spPr>
              <a:xfrm rot="14887572">
                <a:off x="-662419" y="-231117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chemeClr val="bg1">
                    <a:lumMod val="7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87" name="图形 1"/>
              <p:cNvSpPr/>
              <p:nvPr/>
            </p:nvSpPr>
            <p:spPr>
              <a:xfrm rot="14887572">
                <a:off x="-652248" y="-231433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9525" cap="flat">
                <a:solidFill>
                  <a:schemeClr val="bg1"/>
                </a:solid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grpSp>
      <p:sp>
        <p:nvSpPr>
          <p:cNvPr id="88" name="文本框 87"/>
          <p:cNvSpPr txBox="1"/>
          <p:nvPr/>
        </p:nvSpPr>
        <p:spPr>
          <a:xfrm>
            <a:off x="369618" y="499293"/>
            <a:ext cx="2522220" cy="1322070"/>
          </a:xfrm>
          <a:prstGeom prst="rect">
            <a:avLst/>
          </a:prstGeom>
          <a:noFill/>
        </p:spPr>
        <p:txBody>
          <a:bodyPr wrap="none" rtlCol="0">
            <a:spAutoFit/>
          </a:bodyPr>
          <a:lstStyle/>
          <a:p>
            <a:pPr algn="l"/>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测试分析</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a:p>
            <a:pPr algn="l"/>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89" name="矩形 88"/>
          <p:cNvSpPr/>
          <p:nvPr/>
        </p:nvSpPr>
        <p:spPr>
          <a:xfrm>
            <a:off x="376135" y="1076033"/>
            <a:ext cx="6167808" cy="422167"/>
          </a:xfrm>
          <a:prstGeom prst="rect">
            <a:avLst/>
          </a:prstGeom>
        </p:spPr>
        <p:txBody>
          <a:bodyPr wrap="square">
            <a:spAutoFit/>
          </a:bodyPr>
          <a:lstStyle/>
          <a:p>
            <a:pPr>
              <a:lnSpc>
                <a:spcPct val="150000"/>
              </a:lnSpc>
            </a:pP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Lorem ipsum dolor sit amet, consectetur adipiscing elit. </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90" name="矩形 89"/>
          <p:cNvSpPr/>
          <p:nvPr/>
        </p:nvSpPr>
        <p:spPr>
          <a:xfrm>
            <a:off x="6220111" y="443351"/>
            <a:ext cx="5072004" cy="460375"/>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
            </p:custDataLst>
          </p:nvPr>
        </p:nvSpPr>
        <p:spPr>
          <a:xfrm>
            <a:off x="1531930" y="2320783"/>
            <a:ext cx="1702435" cy="460375"/>
          </a:xfrm>
          <a:prstGeom prst="rect">
            <a:avLst/>
          </a:prstGeom>
          <a:noFill/>
        </p:spPr>
        <p:txBody>
          <a:bodyPr wrap="none" rtlCol="0">
            <a:spAutoFit/>
          </a:bodyPr>
          <a:p>
            <a:pPr algn="l"/>
            <a:r>
              <a:rPr lang="en-US" altLang="zh-CN" sz="2400" spc="300" dirty="0">
                <a:solidFill>
                  <a:srgbClr val="323232"/>
                </a:solidFill>
                <a:latin typeface="微软雅黑 Light" panose="020B0502040204020203" pitchFamily="34" charset="-122"/>
                <a:ea typeface="微软雅黑 Light" panose="020B0502040204020203" pitchFamily="34" charset="-122"/>
                <a:sym typeface="+mn-ea"/>
              </a:rPr>
              <a:t>NFC </a:t>
            </a:r>
            <a:r>
              <a:rPr lang="zh-CN" altLang="en-US" sz="2400" spc="300" dirty="0">
                <a:solidFill>
                  <a:srgbClr val="323232"/>
                </a:solidFill>
                <a:latin typeface="微软雅黑 Light" panose="020B0502040204020203" pitchFamily="34" charset="-122"/>
                <a:ea typeface="微软雅黑 Light" panose="020B0502040204020203" pitchFamily="34" charset="-122"/>
                <a:sym typeface="+mn-ea"/>
              </a:rPr>
              <a:t>模块</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
            </p:custDataLst>
          </p:nvPr>
        </p:nvSpPr>
        <p:spPr>
          <a:xfrm>
            <a:off x="375920" y="3274060"/>
            <a:ext cx="4413250" cy="1565910"/>
          </a:xfrm>
          <a:prstGeom prst="rect">
            <a:avLst/>
          </a:prstGeom>
          <a:noFill/>
        </p:spPr>
        <p:txBody>
          <a:bodyPr wrap="square" rtlCol="0">
            <a:spAutoFit/>
          </a:bodyPr>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该实验聚焦于智能门禁安全监控系统中的</a:t>
            </a:r>
            <a:r>
              <a:rPr lang="en-US" altLang="zh-CN" sz="1600" spc="300" dirty="0">
                <a:solidFill>
                  <a:srgbClr val="323232"/>
                </a:solidFill>
                <a:latin typeface="微软雅黑 Light" panose="020B0502040204020203" pitchFamily="34" charset="-122"/>
                <a:ea typeface="微软雅黑 Light" panose="020B0502040204020203" pitchFamily="34" charset="-122"/>
              </a:rPr>
              <a:t> NFC </a:t>
            </a:r>
            <a:r>
              <a:rPr lang="zh-CN" altLang="en-US" sz="1600" spc="300" dirty="0">
                <a:solidFill>
                  <a:srgbClr val="323232"/>
                </a:solidFill>
                <a:latin typeface="微软雅黑 Light" panose="020B0502040204020203" pitchFamily="34" charset="-122"/>
                <a:ea typeface="微软雅黑 Light" panose="020B0502040204020203" pitchFamily="34" charset="-122"/>
              </a:rPr>
              <a:t>模块功能验证。严格区分已录入和未录入卡片的机制，有效提升了门禁系统的安全性，适用于对安全性和便捷性有一定要求的各类应用场景</a:t>
            </a:r>
            <a:r>
              <a:rPr lang="en-US" altLang="zh-CN" sz="1600" spc="300" dirty="0">
                <a:solidFill>
                  <a:srgbClr val="323232"/>
                </a:solidFill>
                <a:latin typeface="微软雅黑 Light" panose="020B0502040204020203" pitchFamily="34" charset="-122"/>
                <a:ea typeface="微软雅黑 Light" panose="020B0502040204020203" pitchFamily="34" charset="-122"/>
              </a:rPr>
              <a:t> </a:t>
            </a:r>
            <a:r>
              <a:rPr lang="zh-CN" altLang="en-US" sz="1600" spc="300" dirty="0">
                <a:solidFill>
                  <a:srgbClr val="323232"/>
                </a:solidFill>
                <a:latin typeface="微软雅黑 Light" panose="020B0502040204020203" pitchFamily="34" charset="-122"/>
                <a:ea typeface="微软雅黑 Light" panose="020B0502040204020203" pitchFamily="34" charset="-122"/>
              </a:rPr>
              <a:t>。</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graphicFrame>
        <p:nvGraphicFramePr>
          <p:cNvPr id="3" name="表格 2"/>
          <p:cNvGraphicFramePr/>
          <p:nvPr>
            <p:custDataLst>
              <p:tags r:id="rId3"/>
            </p:custDataLst>
          </p:nvPr>
        </p:nvGraphicFramePr>
        <p:xfrm>
          <a:off x="4999355" y="1815465"/>
          <a:ext cx="6368415" cy="3411220"/>
        </p:xfrm>
        <a:graphic>
          <a:graphicData uri="http://schemas.openxmlformats.org/drawingml/2006/table">
            <a:tbl>
              <a:tblPr/>
              <a:tblGrid>
                <a:gridCol w="1035050"/>
                <a:gridCol w="1036320"/>
                <a:gridCol w="1153160"/>
                <a:gridCol w="920115"/>
                <a:gridCol w="1111885"/>
                <a:gridCol w="1111885"/>
              </a:tblGrid>
              <a:tr h="766445">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实验序号</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NFC</a:t>
                      </a:r>
                      <a:r>
                        <a:rPr lang="zh-CN" altLang="en-US" sz="1100">
                          <a:latin typeface="宋体" panose="02010600030101010101" pitchFamily="2" charset="-122"/>
                          <a:ea typeface="宋体" panose="02010600030101010101" pitchFamily="2" charset="-122"/>
                        </a:rPr>
                        <a:t>设备</a:t>
                      </a:r>
                      <a:endParaRPr lang="zh-CN" altLang="en-US"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UID</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是否为已录入</a:t>
                      </a:r>
                      <a:r>
                        <a:rPr lang="en-US" altLang="zh-CN" sz="1100">
                          <a:latin typeface="宋体" panose="02010600030101010101" pitchFamily="2" charset="-122"/>
                          <a:ea typeface="宋体" panose="02010600030101010101" pitchFamily="2" charset="-122"/>
                        </a:rPr>
                        <a:t>NFC</a:t>
                      </a:r>
                      <a:r>
                        <a:rPr lang="zh-CN" altLang="en-US" sz="1100">
                          <a:latin typeface="宋体" panose="02010600030101010101" pitchFamily="2" charset="-122"/>
                          <a:ea typeface="宋体" panose="02010600030101010101" pitchFamily="2" charset="-122"/>
                        </a:rPr>
                        <a:t>卡</a:t>
                      </a:r>
                      <a:endParaRPr lang="zh-CN" altLang="en-US"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操作结果</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是否准确</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27050">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1</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NFC</a:t>
                      </a:r>
                      <a:r>
                        <a:rPr lang="zh-CN" altLang="en-US" sz="1100">
                          <a:latin typeface="宋体" panose="02010600030101010101" pitchFamily="2" charset="-122"/>
                          <a:ea typeface="宋体" panose="02010600030101010101" pitchFamily="2" charset="-122"/>
                        </a:rPr>
                        <a:t>卡</a:t>
                      </a:r>
                      <a:r>
                        <a:rPr lang="en-US" altLang="zh-CN" sz="1100">
                          <a:latin typeface="宋体" panose="02010600030101010101" pitchFamily="2" charset="-122"/>
                          <a:ea typeface="宋体" panose="02010600030101010101" pitchFamily="2" charset="-122"/>
                        </a:rPr>
                        <a:t>1</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d3f22a14000000</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是</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成功</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是</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27050">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2</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NFC</a:t>
                      </a:r>
                      <a:r>
                        <a:rPr lang="zh-CN" altLang="en-US" sz="1100">
                          <a:latin typeface="宋体" panose="02010600030101010101" pitchFamily="2" charset="-122"/>
                          <a:ea typeface="宋体" panose="02010600030101010101" pitchFamily="2" charset="-122"/>
                        </a:rPr>
                        <a:t>卡</a:t>
                      </a:r>
                      <a:r>
                        <a:rPr lang="en-US" altLang="zh-CN" sz="1100">
                          <a:latin typeface="宋体" panose="02010600030101010101" pitchFamily="2" charset="-122"/>
                          <a:ea typeface="宋体" panose="02010600030101010101" pitchFamily="2" charset="-122"/>
                        </a:rPr>
                        <a:t>2</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f3fe4328000000</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是</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成功</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是</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27685">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3</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NFC</a:t>
                      </a:r>
                      <a:r>
                        <a:rPr lang="zh-CN" altLang="en-US" sz="1100">
                          <a:latin typeface="宋体" panose="02010600030101010101" pitchFamily="2" charset="-122"/>
                          <a:ea typeface="宋体" panose="02010600030101010101" pitchFamily="2" charset="-122"/>
                        </a:rPr>
                        <a:t>卡</a:t>
                      </a:r>
                      <a:r>
                        <a:rPr lang="en-US" altLang="zh-CN" sz="1100">
                          <a:latin typeface="宋体" panose="02010600030101010101" pitchFamily="2" charset="-122"/>
                          <a:ea typeface="宋体" panose="02010600030101010101" pitchFamily="2" charset="-122"/>
                        </a:rPr>
                        <a:t>3</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53ee84c4610001</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是</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成功</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是</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27050">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4</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NFC</a:t>
                      </a:r>
                      <a:r>
                        <a:rPr lang="zh-CN" altLang="en-US" sz="1100">
                          <a:latin typeface="宋体" panose="02010600030101010101" pitchFamily="2" charset="-122"/>
                          <a:ea typeface="宋体" panose="02010600030101010101" pitchFamily="2" charset="-122"/>
                        </a:rPr>
                        <a:t>卡</a:t>
                      </a:r>
                      <a:r>
                        <a:rPr lang="en-US" altLang="zh-CN" sz="1100">
                          <a:latin typeface="宋体" panose="02010600030101010101" pitchFamily="2" charset="-122"/>
                          <a:ea typeface="宋体" panose="02010600030101010101" pitchFamily="2" charset="-122"/>
                        </a:rPr>
                        <a:t>4</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530c8ec4610001</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否</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失败</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是</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35940">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5</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NFC</a:t>
                      </a:r>
                      <a:r>
                        <a:rPr lang="zh-CN" altLang="en-US" sz="1100">
                          <a:latin typeface="宋体" panose="02010600030101010101" pitchFamily="2" charset="-122"/>
                          <a:ea typeface="宋体" panose="02010600030101010101" pitchFamily="2" charset="-122"/>
                        </a:rPr>
                        <a:t>卡</a:t>
                      </a:r>
                      <a:r>
                        <a:rPr lang="en-US" altLang="zh-CN" sz="1100">
                          <a:latin typeface="宋体" panose="02010600030101010101" pitchFamily="2" charset="-122"/>
                          <a:ea typeface="宋体" panose="02010600030101010101" pitchFamily="2" charset="-122"/>
                        </a:rPr>
                        <a:t>5</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530c9gd4610000</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否</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失败</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是</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p:transition spd="slow">
    <p:randomBar dir="vert"/>
  </p:transition>
  <p:timing>
    <p:tnLst>
      <p:par>
        <p:cTn id="1" dur="indefinite" restart="never" nodeType="tmRoot"/>
      </p:par>
    </p:tnLst>
    <p:bldLst>
      <p:bldP spid="88" grpId="0"/>
      <p:bldP spid="89" grpId="0"/>
      <p:bldP spid="9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2343968" y="-1511907"/>
            <a:ext cx="5948978" cy="5063335"/>
            <a:chOff x="-2344603" y="-3324499"/>
            <a:chExt cx="5948978" cy="5063335"/>
          </a:xfrm>
        </p:grpSpPr>
        <p:sp>
          <p:nvSpPr>
            <p:cNvPr id="77" name="图形 1"/>
            <p:cNvSpPr/>
            <p:nvPr/>
          </p:nvSpPr>
          <p:spPr>
            <a:xfrm rot="14887572">
              <a:off x="-1901782" y="-3767320"/>
              <a:ext cx="5063335" cy="594897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7222"/>
                  <a:alpha val="11111"/>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grpSp>
          <p:nvGrpSpPr>
            <p:cNvPr id="78" name="组合 77"/>
            <p:cNvGrpSpPr/>
            <p:nvPr/>
          </p:nvGrpSpPr>
          <p:grpSpPr>
            <a:xfrm>
              <a:off x="-2162584" y="-3169579"/>
              <a:ext cx="5584942" cy="4753495"/>
              <a:chOff x="-2162584" y="-3169579"/>
              <a:chExt cx="5584942" cy="4753495"/>
            </a:xfrm>
          </p:grpSpPr>
          <p:sp>
            <p:nvSpPr>
              <p:cNvPr id="79" name="图形 1"/>
              <p:cNvSpPr/>
              <p:nvPr/>
            </p:nvSpPr>
            <p:spPr>
              <a:xfrm rot="14887572">
                <a:off x="-1746861" y="-3585302"/>
                <a:ext cx="4753495" cy="558494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4444"/>
                    <a:alpha val="22222"/>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0" name="图形 1"/>
              <p:cNvSpPr/>
              <p:nvPr/>
            </p:nvSpPr>
            <p:spPr>
              <a:xfrm rot="14887572">
                <a:off x="-1591941" y="-3403284"/>
                <a:ext cx="4443654" cy="522090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1667"/>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1" name="图形 1"/>
              <p:cNvSpPr/>
              <p:nvPr/>
            </p:nvSpPr>
            <p:spPr>
              <a:xfrm rot="14887572">
                <a:off x="-1437021" y="-3221266"/>
                <a:ext cx="4133813" cy="485687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8889"/>
                    <a:alpha val="44444"/>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2" name="图形 1"/>
              <p:cNvSpPr/>
              <p:nvPr/>
            </p:nvSpPr>
            <p:spPr>
              <a:xfrm rot="14887572">
                <a:off x="-1282100" y="-3039248"/>
                <a:ext cx="3823973" cy="44928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6111"/>
                    <a:alpha val="55556"/>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3" name="图形 1"/>
              <p:cNvSpPr/>
              <p:nvPr/>
            </p:nvSpPr>
            <p:spPr>
              <a:xfrm rot="14887572">
                <a:off x="-1127180" y="-2857230"/>
                <a:ext cx="3514132" cy="41287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3333"/>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4" name="图形 1"/>
              <p:cNvSpPr/>
              <p:nvPr/>
            </p:nvSpPr>
            <p:spPr>
              <a:xfrm rot="14887572">
                <a:off x="-972260" y="-2675212"/>
                <a:ext cx="3204291" cy="376476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0556"/>
                    <a:alpha val="77778"/>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5" name="图形 1"/>
              <p:cNvSpPr/>
              <p:nvPr/>
            </p:nvSpPr>
            <p:spPr>
              <a:xfrm rot="14887572">
                <a:off x="-817339" y="-2493194"/>
                <a:ext cx="2894451" cy="340072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77778"/>
                    <a:alpha val="88889"/>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6" name="图形 1"/>
              <p:cNvSpPr/>
              <p:nvPr/>
            </p:nvSpPr>
            <p:spPr>
              <a:xfrm rot="14887572">
                <a:off x="-662419" y="-231117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chemeClr val="bg1">
                    <a:lumMod val="7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87" name="图形 1"/>
              <p:cNvSpPr/>
              <p:nvPr/>
            </p:nvSpPr>
            <p:spPr>
              <a:xfrm rot="14887572">
                <a:off x="-652248" y="-231433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9525" cap="flat">
                <a:solidFill>
                  <a:schemeClr val="bg1"/>
                </a:solid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grpSp>
      <p:sp>
        <p:nvSpPr>
          <p:cNvPr id="88" name="文本框 87"/>
          <p:cNvSpPr txBox="1"/>
          <p:nvPr/>
        </p:nvSpPr>
        <p:spPr>
          <a:xfrm>
            <a:off x="369618" y="499293"/>
            <a:ext cx="2522220" cy="1322070"/>
          </a:xfrm>
          <a:prstGeom prst="rect">
            <a:avLst/>
          </a:prstGeom>
          <a:noFill/>
        </p:spPr>
        <p:txBody>
          <a:bodyPr wrap="none" rtlCol="0">
            <a:spAutoFit/>
          </a:bodyPr>
          <a:lstStyle/>
          <a:p>
            <a:pPr algn="l"/>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测试分析</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a:p>
            <a:pPr algn="l"/>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89" name="矩形 88"/>
          <p:cNvSpPr/>
          <p:nvPr/>
        </p:nvSpPr>
        <p:spPr>
          <a:xfrm>
            <a:off x="376135" y="1076033"/>
            <a:ext cx="6167808" cy="422167"/>
          </a:xfrm>
          <a:prstGeom prst="rect">
            <a:avLst/>
          </a:prstGeom>
        </p:spPr>
        <p:txBody>
          <a:bodyPr wrap="square">
            <a:spAutoFit/>
          </a:bodyPr>
          <a:lstStyle/>
          <a:p>
            <a:pPr>
              <a:lnSpc>
                <a:spcPct val="150000"/>
              </a:lnSpc>
            </a:pP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Lorem ipsum dolor sit amet, consectetur adipiscing elit. </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90" name="矩形 89"/>
          <p:cNvSpPr/>
          <p:nvPr/>
        </p:nvSpPr>
        <p:spPr>
          <a:xfrm>
            <a:off x="6220111" y="443351"/>
            <a:ext cx="5072004" cy="460375"/>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
            </p:custDataLst>
          </p:nvPr>
        </p:nvSpPr>
        <p:spPr>
          <a:xfrm>
            <a:off x="1531930" y="2320783"/>
            <a:ext cx="1702435" cy="460375"/>
          </a:xfrm>
          <a:prstGeom prst="rect">
            <a:avLst/>
          </a:prstGeom>
          <a:noFill/>
        </p:spPr>
        <p:txBody>
          <a:bodyPr wrap="none" rtlCol="0">
            <a:spAutoFit/>
          </a:bodyPr>
          <a:p>
            <a:pPr algn="l"/>
            <a:r>
              <a:rPr lang="en-US" altLang="zh-CN" sz="2400" spc="300" dirty="0">
                <a:solidFill>
                  <a:srgbClr val="323232"/>
                </a:solidFill>
                <a:latin typeface="微软雅黑 Light" panose="020B0502040204020203" pitchFamily="34" charset="-122"/>
                <a:ea typeface="微软雅黑 Light" panose="020B0502040204020203" pitchFamily="34" charset="-122"/>
                <a:sym typeface="+mn-ea"/>
              </a:rPr>
              <a:t>NFC </a:t>
            </a:r>
            <a:r>
              <a:rPr lang="zh-CN" altLang="en-US" sz="2400" spc="300" dirty="0">
                <a:solidFill>
                  <a:srgbClr val="323232"/>
                </a:solidFill>
                <a:latin typeface="微软雅黑 Light" panose="020B0502040204020203" pitchFamily="34" charset="-122"/>
                <a:ea typeface="微软雅黑 Light" panose="020B0502040204020203" pitchFamily="34" charset="-122"/>
                <a:sym typeface="+mn-ea"/>
              </a:rPr>
              <a:t>模块</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
            </p:custDataLst>
          </p:nvPr>
        </p:nvSpPr>
        <p:spPr>
          <a:xfrm>
            <a:off x="492125" y="3208020"/>
            <a:ext cx="4413250" cy="1861185"/>
          </a:xfrm>
          <a:prstGeom prst="rect">
            <a:avLst/>
          </a:prstGeom>
          <a:noFill/>
        </p:spPr>
        <p:txBody>
          <a:bodyPr wrap="square" rtlCol="0">
            <a:spAutoFit/>
          </a:bodyPr>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门禁通过，</a:t>
            </a:r>
            <a:r>
              <a:rPr lang="en-US" altLang="zh-CN" sz="1600" spc="300" dirty="0">
                <a:solidFill>
                  <a:srgbClr val="323232"/>
                </a:solidFill>
                <a:latin typeface="微软雅黑 Light" panose="020B0502040204020203" pitchFamily="34" charset="-122"/>
                <a:ea typeface="微软雅黑 Light" panose="020B0502040204020203" pitchFamily="34" charset="-122"/>
              </a:rPr>
              <a:t>RGB</a:t>
            </a:r>
            <a:r>
              <a:rPr lang="zh-CN" altLang="en-US" sz="1600" spc="300" dirty="0">
                <a:solidFill>
                  <a:srgbClr val="323232"/>
                </a:solidFill>
                <a:latin typeface="微软雅黑 Light" panose="020B0502040204020203" pitchFamily="34" charset="-122"/>
                <a:ea typeface="微软雅黑 Light" panose="020B0502040204020203" pitchFamily="34" charset="-122"/>
              </a:rPr>
              <a:t>绿灯亮灯</a:t>
            </a:r>
            <a:r>
              <a:rPr lang="en-US" altLang="zh-CN" sz="1600" spc="300" dirty="0">
                <a:solidFill>
                  <a:srgbClr val="323232"/>
                </a:solidFill>
                <a:latin typeface="微软雅黑 Light" panose="020B0502040204020203" pitchFamily="34" charset="-122"/>
                <a:ea typeface="微软雅黑 Light" panose="020B0502040204020203" pitchFamily="34" charset="-122"/>
              </a:rPr>
              <a:t>3</a:t>
            </a:r>
            <a:r>
              <a:rPr lang="zh-CN" altLang="en-US" sz="1600" spc="300" dirty="0">
                <a:solidFill>
                  <a:srgbClr val="323232"/>
                </a:solidFill>
                <a:latin typeface="微软雅黑 Light" panose="020B0502040204020203" pitchFamily="34" charset="-122"/>
                <a:ea typeface="微软雅黑 Light" panose="020B0502040204020203" pitchFamily="34" charset="-122"/>
              </a:rPr>
              <a:t>秒，音频模块播放通过</a:t>
            </a:r>
            <a:r>
              <a:rPr lang="zh-CN" altLang="en-US" sz="1600" spc="300" dirty="0">
                <a:solidFill>
                  <a:srgbClr val="323232"/>
                </a:solidFill>
                <a:latin typeface="微软雅黑 Light" panose="020B0502040204020203" pitchFamily="34" charset="-122"/>
                <a:ea typeface="微软雅黑 Light" panose="020B0502040204020203" pitchFamily="34" charset="-122"/>
              </a:rPr>
              <a:t>音效</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a:p>
            <a:pPr>
              <a:lnSpc>
                <a:spcPct val="120000"/>
              </a:lnSpc>
            </a:pP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门禁不通过，</a:t>
            </a:r>
            <a:r>
              <a:rPr lang="en-US" altLang="zh-CN" sz="1600" spc="300" dirty="0">
                <a:solidFill>
                  <a:srgbClr val="323232"/>
                </a:solidFill>
                <a:latin typeface="微软雅黑 Light" panose="020B0502040204020203" pitchFamily="34" charset="-122"/>
                <a:ea typeface="微软雅黑 Light" panose="020B0502040204020203" pitchFamily="34" charset="-122"/>
              </a:rPr>
              <a:t>RGB</a:t>
            </a:r>
            <a:r>
              <a:rPr lang="zh-CN" altLang="en-US" sz="1600" spc="300" dirty="0">
                <a:solidFill>
                  <a:srgbClr val="323232"/>
                </a:solidFill>
                <a:latin typeface="微软雅黑 Light" panose="020B0502040204020203" pitchFamily="34" charset="-122"/>
                <a:ea typeface="微软雅黑 Light" panose="020B0502040204020203" pitchFamily="34" charset="-122"/>
              </a:rPr>
              <a:t>红灯亮灯</a:t>
            </a:r>
            <a:r>
              <a:rPr lang="en-US" altLang="zh-CN" sz="1600" spc="300" dirty="0">
                <a:solidFill>
                  <a:srgbClr val="323232"/>
                </a:solidFill>
                <a:latin typeface="微软雅黑 Light" panose="020B0502040204020203" pitchFamily="34" charset="-122"/>
                <a:ea typeface="微软雅黑 Light" panose="020B0502040204020203" pitchFamily="34" charset="-122"/>
              </a:rPr>
              <a:t>3</a:t>
            </a:r>
            <a:r>
              <a:rPr lang="zh-CN" altLang="en-US" sz="1600" spc="300" dirty="0">
                <a:solidFill>
                  <a:srgbClr val="323232"/>
                </a:solidFill>
                <a:latin typeface="微软雅黑 Light" panose="020B0502040204020203" pitchFamily="34" charset="-122"/>
                <a:ea typeface="微软雅黑 Light" panose="020B0502040204020203" pitchFamily="34" charset="-122"/>
              </a:rPr>
              <a:t>秒，</a:t>
            </a:r>
            <a:r>
              <a:rPr lang="zh-CN" altLang="en-US" sz="1600" spc="300" dirty="0">
                <a:solidFill>
                  <a:srgbClr val="323232"/>
                </a:solidFill>
                <a:latin typeface="微软雅黑 Light" panose="020B0502040204020203" pitchFamily="34" charset="-122"/>
                <a:ea typeface="微软雅黑 Light" panose="020B0502040204020203" pitchFamily="34" charset="-122"/>
                <a:sym typeface="+mn-ea"/>
              </a:rPr>
              <a:t>音频模块播放失败音效</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a:p>
            <a:pPr>
              <a:lnSpc>
                <a:spcPct val="120000"/>
              </a:lnSpc>
            </a:pP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6313805" y="0"/>
            <a:ext cx="5019675" cy="3667125"/>
          </a:xfrm>
          <a:prstGeom prst="rect">
            <a:avLst/>
          </a:prstGeom>
        </p:spPr>
      </p:pic>
      <p:pic>
        <p:nvPicPr>
          <p:cNvPr id="4" name="图片 3"/>
          <p:cNvPicPr>
            <a:picLocks noChangeAspect="1"/>
          </p:cNvPicPr>
          <p:nvPr/>
        </p:nvPicPr>
        <p:blipFill>
          <a:blip r:embed="rId4"/>
          <a:stretch>
            <a:fillRect/>
          </a:stretch>
        </p:blipFill>
        <p:spPr>
          <a:xfrm>
            <a:off x="6313805" y="3299460"/>
            <a:ext cx="5020310" cy="3183255"/>
          </a:xfrm>
          <a:prstGeom prst="rect">
            <a:avLst/>
          </a:prstGeom>
        </p:spPr>
      </p:pic>
    </p:spTree>
  </p:cSld>
  <p:clrMapOvr>
    <a:masterClrMapping/>
  </p:clrMapOvr>
  <p:transition spd="slow">
    <p:randomBar dir="vert"/>
  </p:transition>
  <p:timing>
    <p:tnLst>
      <p:par>
        <p:cTn id="1" dur="indefinite" restart="never" nodeType="tmRoot"/>
      </p:par>
    </p:tnLst>
    <p:bldLst>
      <p:bldP spid="88" grpId="0"/>
      <p:bldP spid="89" grpId="0"/>
      <p:bldP spid="9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2343968" y="-1511907"/>
            <a:ext cx="5948978" cy="5063335"/>
            <a:chOff x="-2344603" y="-3324499"/>
            <a:chExt cx="5948978" cy="5063335"/>
          </a:xfrm>
        </p:grpSpPr>
        <p:sp>
          <p:nvSpPr>
            <p:cNvPr id="77" name="图形 1"/>
            <p:cNvSpPr/>
            <p:nvPr/>
          </p:nvSpPr>
          <p:spPr>
            <a:xfrm rot="14887572">
              <a:off x="-1901782" y="-3767320"/>
              <a:ext cx="5063335" cy="594897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7222"/>
                  <a:alpha val="11111"/>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grpSp>
          <p:nvGrpSpPr>
            <p:cNvPr id="78" name="组合 77"/>
            <p:cNvGrpSpPr/>
            <p:nvPr/>
          </p:nvGrpSpPr>
          <p:grpSpPr>
            <a:xfrm>
              <a:off x="-2162584" y="-3169579"/>
              <a:ext cx="5584942" cy="4753495"/>
              <a:chOff x="-2162584" y="-3169579"/>
              <a:chExt cx="5584942" cy="4753495"/>
            </a:xfrm>
          </p:grpSpPr>
          <p:sp>
            <p:nvSpPr>
              <p:cNvPr id="79" name="图形 1"/>
              <p:cNvSpPr/>
              <p:nvPr/>
            </p:nvSpPr>
            <p:spPr>
              <a:xfrm rot="14887572">
                <a:off x="-1746861" y="-3585302"/>
                <a:ext cx="4753495" cy="558494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4444"/>
                    <a:alpha val="22222"/>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0" name="图形 1"/>
              <p:cNvSpPr/>
              <p:nvPr/>
            </p:nvSpPr>
            <p:spPr>
              <a:xfrm rot="14887572">
                <a:off x="-1591941" y="-3403284"/>
                <a:ext cx="4443654" cy="522090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1667"/>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1" name="图形 1"/>
              <p:cNvSpPr/>
              <p:nvPr/>
            </p:nvSpPr>
            <p:spPr>
              <a:xfrm rot="14887572">
                <a:off x="-1437021" y="-3221266"/>
                <a:ext cx="4133813" cy="485687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8889"/>
                    <a:alpha val="44444"/>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2" name="图形 1"/>
              <p:cNvSpPr/>
              <p:nvPr/>
            </p:nvSpPr>
            <p:spPr>
              <a:xfrm rot="14887572">
                <a:off x="-1282100" y="-3039248"/>
                <a:ext cx="3823973" cy="44928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6111"/>
                    <a:alpha val="55556"/>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3" name="图形 1"/>
              <p:cNvSpPr/>
              <p:nvPr/>
            </p:nvSpPr>
            <p:spPr>
              <a:xfrm rot="14887572">
                <a:off x="-1127180" y="-2857230"/>
                <a:ext cx="3514132" cy="41287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3333"/>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4" name="图形 1"/>
              <p:cNvSpPr/>
              <p:nvPr/>
            </p:nvSpPr>
            <p:spPr>
              <a:xfrm rot="14887572">
                <a:off x="-972260" y="-2675212"/>
                <a:ext cx="3204291" cy="376476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0556"/>
                    <a:alpha val="77778"/>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5" name="图形 1"/>
              <p:cNvSpPr/>
              <p:nvPr/>
            </p:nvSpPr>
            <p:spPr>
              <a:xfrm rot="14887572">
                <a:off x="-817339" y="-2493194"/>
                <a:ext cx="2894451" cy="340072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77778"/>
                    <a:alpha val="88889"/>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6" name="图形 1"/>
              <p:cNvSpPr/>
              <p:nvPr/>
            </p:nvSpPr>
            <p:spPr>
              <a:xfrm rot="14887572">
                <a:off x="-662419" y="-231117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chemeClr val="bg1">
                    <a:lumMod val="7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87" name="图形 1"/>
              <p:cNvSpPr/>
              <p:nvPr/>
            </p:nvSpPr>
            <p:spPr>
              <a:xfrm rot="14887572">
                <a:off x="-652248" y="-231433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9525" cap="flat">
                <a:solidFill>
                  <a:schemeClr val="bg1"/>
                </a:solid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grpSp>
      <p:sp>
        <p:nvSpPr>
          <p:cNvPr id="88" name="文本框 87"/>
          <p:cNvSpPr txBox="1"/>
          <p:nvPr/>
        </p:nvSpPr>
        <p:spPr>
          <a:xfrm>
            <a:off x="369618" y="499293"/>
            <a:ext cx="2522220" cy="1322070"/>
          </a:xfrm>
          <a:prstGeom prst="rect">
            <a:avLst/>
          </a:prstGeom>
          <a:noFill/>
        </p:spPr>
        <p:txBody>
          <a:bodyPr wrap="none" rtlCol="0">
            <a:spAutoFit/>
          </a:bodyPr>
          <a:lstStyle/>
          <a:p>
            <a:pPr algn="l"/>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测试分析</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a:p>
            <a:pPr algn="l"/>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89" name="矩形 88"/>
          <p:cNvSpPr/>
          <p:nvPr/>
        </p:nvSpPr>
        <p:spPr>
          <a:xfrm>
            <a:off x="376135" y="1076033"/>
            <a:ext cx="6167808" cy="422167"/>
          </a:xfrm>
          <a:prstGeom prst="rect">
            <a:avLst/>
          </a:prstGeom>
        </p:spPr>
        <p:txBody>
          <a:bodyPr wrap="square">
            <a:spAutoFit/>
          </a:bodyPr>
          <a:lstStyle/>
          <a:p>
            <a:pPr>
              <a:lnSpc>
                <a:spcPct val="150000"/>
              </a:lnSpc>
            </a:pP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Lorem ipsum dolor sit amet, consectetur adipiscing elit. </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90" name="矩形 89"/>
          <p:cNvSpPr/>
          <p:nvPr/>
        </p:nvSpPr>
        <p:spPr>
          <a:xfrm>
            <a:off x="6220111" y="443351"/>
            <a:ext cx="5072004" cy="460375"/>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
            </p:custDataLst>
          </p:nvPr>
        </p:nvSpPr>
        <p:spPr>
          <a:xfrm>
            <a:off x="1531930" y="2320783"/>
            <a:ext cx="1702435" cy="460375"/>
          </a:xfrm>
          <a:prstGeom prst="rect">
            <a:avLst/>
          </a:prstGeom>
          <a:noFill/>
        </p:spPr>
        <p:txBody>
          <a:bodyPr wrap="none" rtlCol="0">
            <a:spAutoFit/>
          </a:bodyPr>
          <a:p>
            <a:pPr algn="l"/>
            <a:r>
              <a:rPr lang="en-US" altLang="zh-CN" sz="2400" spc="300" dirty="0">
                <a:solidFill>
                  <a:srgbClr val="323232"/>
                </a:solidFill>
                <a:latin typeface="微软雅黑 Light" panose="020B0502040204020203" pitchFamily="34" charset="-122"/>
                <a:ea typeface="微软雅黑 Light" panose="020B0502040204020203" pitchFamily="34" charset="-122"/>
                <a:sym typeface="+mn-ea"/>
              </a:rPr>
              <a:t>NFC </a:t>
            </a:r>
            <a:r>
              <a:rPr lang="zh-CN" altLang="en-US" sz="2400" spc="300" dirty="0">
                <a:solidFill>
                  <a:srgbClr val="323232"/>
                </a:solidFill>
                <a:latin typeface="微软雅黑 Light" panose="020B0502040204020203" pitchFamily="34" charset="-122"/>
                <a:ea typeface="微软雅黑 Light" panose="020B0502040204020203" pitchFamily="34" charset="-122"/>
                <a:sym typeface="+mn-ea"/>
              </a:rPr>
              <a:t>模块</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
            </p:custDataLst>
          </p:nvPr>
        </p:nvSpPr>
        <p:spPr>
          <a:xfrm>
            <a:off x="492125" y="3208020"/>
            <a:ext cx="4625975" cy="1565910"/>
          </a:xfrm>
          <a:prstGeom prst="rect">
            <a:avLst/>
          </a:prstGeom>
          <a:noFill/>
        </p:spPr>
        <p:txBody>
          <a:bodyPr wrap="square" rtlCol="0">
            <a:spAutoFit/>
          </a:bodyPr>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写入新门禁卡，按下按钮后亮蓝光</a:t>
            </a:r>
            <a:br>
              <a:rPr lang="zh-CN" altLang="en-US" sz="1600" spc="300" dirty="0">
                <a:solidFill>
                  <a:srgbClr val="323232"/>
                </a:solidFill>
                <a:latin typeface="微软雅黑 Light" panose="020B0502040204020203" pitchFamily="34" charset="-122"/>
                <a:ea typeface="微软雅黑 Light" panose="020B0502040204020203" pitchFamily="34" charset="-122"/>
              </a:rPr>
            </a:br>
            <a:br>
              <a:rPr lang="zh-CN" altLang="en-US" sz="1600" spc="300" dirty="0">
                <a:solidFill>
                  <a:srgbClr val="323232"/>
                </a:solidFill>
                <a:latin typeface="微软雅黑 Light" panose="020B0502040204020203" pitchFamily="34" charset="-122"/>
                <a:ea typeface="微软雅黑 Light" panose="020B0502040204020203" pitchFamily="34" charset="-122"/>
              </a:rPr>
            </a:br>
            <a:r>
              <a:rPr lang="zh-CN" altLang="en-US" sz="1600" spc="300" dirty="0">
                <a:solidFill>
                  <a:srgbClr val="323232"/>
                </a:solidFill>
                <a:latin typeface="微软雅黑 Light" panose="020B0502040204020203" pitchFamily="34" charset="-122"/>
                <a:ea typeface="微软雅黑 Light" panose="020B0502040204020203" pitchFamily="34" charset="-122"/>
              </a:rPr>
              <a:t>写入成功后亮绿光，串口会显示代写入</a:t>
            </a:r>
            <a:r>
              <a:rPr lang="zh-CN" altLang="en-US" sz="1600" spc="300" dirty="0">
                <a:solidFill>
                  <a:srgbClr val="323232"/>
                </a:solidFill>
                <a:latin typeface="微软雅黑 Light" panose="020B0502040204020203" pitchFamily="34" charset="-122"/>
                <a:ea typeface="微软雅黑 Light" panose="020B0502040204020203" pitchFamily="34" charset="-122"/>
              </a:rPr>
              <a:t>卡</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a:p>
            <a:pPr>
              <a:lnSpc>
                <a:spcPct val="120000"/>
              </a:lnSpc>
            </a:pP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写入卡片会存储在</a:t>
            </a:r>
            <a:r>
              <a:rPr lang="en-US" altLang="zh-CN" sz="1600" spc="300" dirty="0">
                <a:solidFill>
                  <a:srgbClr val="323232"/>
                </a:solidFill>
                <a:latin typeface="微软雅黑 Light" panose="020B0502040204020203" pitchFamily="34" charset="-122"/>
                <a:ea typeface="微软雅黑 Light" panose="020B0502040204020203" pitchFamily="34" charset="-122"/>
              </a:rPr>
              <a:t>SD</a:t>
            </a:r>
            <a:r>
              <a:rPr lang="zh-CN" altLang="en-US" sz="1600" spc="300" dirty="0">
                <a:solidFill>
                  <a:srgbClr val="323232"/>
                </a:solidFill>
                <a:latin typeface="微软雅黑 Light" panose="020B0502040204020203" pitchFamily="34" charset="-122"/>
                <a:ea typeface="微软雅黑 Light" panose="020B0502040204020203" pitchFamily="34" charset="-122"/>
              </a:rPr>
              <a:t>卡</a:t>
            </a:r>
            <a:r>
              <a:rPr lang="zh-CN" altLang="en-US" sz="1600" spc="300" dirty="0">
                <a:solidFill>
                  <a:srgbClr val="323232"/>
                </a:solidFill>
                <a:latin typeface="微软雅黑 Light" panose="020B0502040204020203" pitchFamily="34" charset="-122"/>
                <a:ea typeface="微软雅黑 Light" panose="020B0502040204020203" pitchFamily="34" charset="-122"/>
              </a:rPr>
              <a:t>中</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5664835" y="198120"/>
            <a:ext cx="6181725" cy="3009900"/>
          </a:xfrm>
          <a:prstGeom prst="rect">
            <a:avLst/>
          </a:prstGeom>
        </p:spPr>
      </p:pic>
      <p:pic>
        <p:nvPicPr>
          <p:cNvPr id="5" name="图片 4"/>
          <p:cNvPicPr>
            <a:picLocks noChangeAspect="1"/>
          </p:cNvPicPr>
          <p:nvPr/>
        </p:nvPicPr>
        <p:blipFill>
          <a:blip r:embed="rId4"/>
          <a:stretch>
            <a:fillRect/>
          </a:stretch>
        </p:blipFill>
        <p:spPr>
          <a:xfrm>
            <a:off x="6853555" y="3718560"/>
            <a:ext cx="3804920" cy="3017520"/>
          </a:xfrm>
          <a:prstGeom prst="rect">
            <a:avLst/>
          </a:prstGeom>
        </p:spPr>
      </p:pic>
    </p:spTree>
  </p:cSld>
  <p:clrMapOvr>
    <a:masterClrMapping/>
  </p:clrMapOvr>
  <p:transition spd="slow">
    <p:randomBar dir="vert"/>
  </p:transition>
  <p:timing>
    <p:tnLst>
      <p:par>
        <p:cTn id="1" dur="indefinite" restart="never" nodeType="tmRoot"/>
      </p:par>
    </p:tnLst>
    <p:bldLst>
      <p:bldP spid="88" grpId="0"/>
      <p:bldP spid="89" grpId="0"/>
      <p:bldP spid="9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screen">
            <a:alphaModFix amt="70000"/>
          </a:blip>
          <a:srcRect/>
          <a:stretch>
            <a:fillRect/>
          </a:stretch>
        </p:blipFill>
        <p:spPr>
          <a:xfrm>
            <a:off x="-85725" y="0"/>
            <a:ext cx="12192000" cy="6858000"/>
          </a:xfrm>
          <a:prstGeom prst="rect">
            <a:avLst/>
          </a:prstGeom>
        </p:spPr>
      </p:pic>
      <p:sp>
        <p:nvSpPr>
          <p:cNvPr id="17" name="图形 6"/>
          <p:cNvSpPr/>
          <p:nvPr/>
        </p:nvSpPr>
        <p:spPr>
          <a:xfrm rot="19725250">
            <a:off x="1538833" y="-447675"/>
            <a:ext cx="2033041" cy="2416718"/>
          </a:xfrm>
          <a:custGeom>
            <a:avLst/>
            <a:gdLst>
              <a:gd name="connsiteX0" fmla="*/ 1052637 w 1721020"/>
              <a:gd name="connsiteY0" fmla="*/ 149476 h 1976137"/>
              <a:gd name="connsiteX1" fmla="*/ 159731 w 1721020"/>
              <a:gd name="connsiteY1" fmla="*/ 283918 h 1976137"/>
              <a:gd name="connsiteX2" fmla="*/ 16785 w 1721020"/>
              <a:gd name="connsiteY2" fmla="*/ 635817 h 1976137"/>
              <a:gd name="connsiteX3" fmla="*/ 938847 w 1721020"/>
              <a:gd name="connsiteY3" fmla="*/ 1959990 h 1976137"/>
              <a:gd name="connsiteX4" fmla="*/ 1356347 w 1721020"/>
              <a:gd name="connsiteY4" fmla="*/ 1937718 h 1976137"/>
              <a:gd name="connsiteX5" fmla="*/ 1247011 w 1721020"/>
              <a:gd name="connsiteY5" fmla="*/ 345065 h 1976137"/>
              <a:gd name="connsiteX6" fmla="*/ 1052637 w 1721020"/>
              <a:gd name="connsiteY6" fmla="*/ 149476 h 197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1020" h="1976137">
                <a:moveTo>
                  <a:pt x="1052637" y="149476"/>
                </a:moveTo>
                <a:cubicBezTo>
                  <a:pt x="855833" y="10580"/>
                  <a:pt x="479638" y="-154638"/>
                  <a:pt x="159731" y="283918"/>
                </a:cubicBezTo>
                <a:cubicBezTo>
                  <a:pt x="84006" y="387585"/>
                  <a:pt x="35008" y="508663"/>
                  <a:pt x="16785" y="635817"/>
                </a:cubicBezTo>
                <a:cubicBezTo>
                  <a:pt x="-34643" y="989334"/>
                  <a:pt x="-26949" y="1753063"/>
                  <a:pt x="938847" y="1959990"/>
                </a:cubicBezTo>
                <a:cubicBezTo>
                  <a:pt x="1077339" y="1989551"/>
                  <a:pt x="1221905" y="1983072"/>
                  <a:pt x="1356347" y="1937718"/>
                </a:cubicBezTo>
                <a:cubicBezTo>
                  <a:pt x="1670990" y="1831218"/>
                  <a:pt x="2040300" y="1482559"/>
                  <a:pt x="1247011" y="345065"/>
                </a:cubicBezTo>
                <a:cubicBezTo>
                  <a:pt x="1193963" y="269340"/>
                  <a:pt x="1128362" y="202524"/>
                  <a:pt x="1052637" y="149476"/>
                </a:cubicBezTo>
                <a:close/>
              </a:path>
            </a:pathLst>
          </a:custGeom>
          <a:solidFill>
            <a:schemeClr val="tx1"/>
          </a:solidFill>
          <a:ln w="4047" cap="flat">
            <a:noFill/>
            <a:prstDash val="solid"/>
            <a:miter/>
          </a:ln>
          <a:effectLst/>
        </p:spPr>
        <p:txBody>
          <a:bodyPr rtlCol="0" anchor="ctr"/>
          <a:lstStyle/>
          <a:p>
            <a:endParaRPr lang="zh-CN" altLang="en-US"/>
          </a:p>
        </p:txBody>
      </p:sp>
      <p:sp>
        <p:nvSpPr>
          <p:cNvPr id="44" name="文本框 43"/>
          <p:cNvSpPr txBox="1"/>
          <p:nvPr/>
        </p:nvSpPr>
        <p:spPr>
          <a:xfrm>
            <a:off x="1830556" y="366606"/>
            <a:ext cx="1364476" cy="707886"/>
          </a:xfrm>
          <a:prstGeom prst="rect">
            <a:avLst/>
          </a:prstGeom>
          <a:noFill/>
        </p:spPr>
        <p:txBody>
          <a:bodyPr wrap="none" rtlCol="0">
            <a:spAutoFit/>
          </a:bodyPr>
          <a:lstStyle/>
          <a:p>
            <a:r>
              <a:rPr lang="zh-CN" altLang="en-US" sz="4000" b="1" spc="600" dirty="0">
                <a:solidFill>
                  <a:schemeClr val="bg1"/>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目录</a:t>
            </a:r>
            <a:endParaRPr lang="zh-CN" altLang="en-US" sz="4000" b="1" spc="600" dirty="0">
              <a:solidFill>
                <a:schemeClr val="bg1"/>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45" name="文本框 44"/>
          <p:cNvSpPr txBox="1"/>
          <p:nvPr/>
        </p:nvSpPr>
        <p:spPr>
          <a:xfrm>
            <a:off x="1925310" y="967623"/>
            <a:ext cx="1590500" cy="338554"/>
          </a:xfrm>
          <a:prstGeom prst="rect">
            <a:avLst/>
          </a:prstGeom>
          <a:noFill/>
        </p:spPr>
        <p:txBody>
          <a:bodyPr wrap="none" rtlCol="0">
            <a:spAutoFit/>
          </a:bodyPr>
          <a:lstStyle/>
          <a:p>
            <a:r>
              <a:rPr lang="en-US" altLang="zh-CN" sz="1600" spc="600" dirty="0">
                <a:solidFill>
                  <a:schemeClr val="bg1"/>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contents</a:t>
            </a:r>
            <a:endParaRPr lang="zh-CN" altLang="en-US" sz="1600" spc="600" dirty="0">
              <a:solidFill>
                <a:schemeClr val="bg1"/>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grpSp>
        <p:nvGrpSpPr>
          <p:cNvPr id="2" name="组合 1"/>
          <p:cNvGrpSpPr/>
          <p:nvPr>
            <p:custDataLst>
              <p:tags r:id="rId2"/>
            </p:custDataLst>
          </p:nvPr>
        </p:nvGrpSpPr>
        <p:grpSpPr>
          <a:xfrm>
            <a:off x="2688867" y="4440753"/>
            <a:ext cx="2824085" cy="2258934"/>
            <a:chOff x="615281" y="2473856"/>
            <a:chExt cx="2824085" cy="2258934"/>
          </a:xfrm>
        </p:grpSpPr>
        <p:sp>
          <p:nvSpPr>
            <p:cNvPr id="34" name="图形 1"/>
            <p:cNvSpPr/>
            <p:nvPr>
              <p:custDataLst>
                <p:tags r:id="rId3"/>
              </p:custDataLst>
            </p:nvPr>
          </p:nvSpPr>
          <p:spPr>
            <a:xfrm rot="1387572">
              <a:off x="615281" y="2473856"/>
              <a:ext cx="1922640" cy="22589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3175" cap="flat">
              <a:solidFill>
                <a:schemeClr val="bg1">
                  <a:lumMod val="85000"/>
                  <a:alpha val="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46" name="图形 1"/>
            <p:cNvSpPr/>
            <p:nvPr>
              <p:custDataLst>
                <p:tags r:id="rId4"/>
              </p:custDataLst>
            </p:nvPr>
          </p:nvSpPr>
          <p:spPr>
            <a:xfrm rot="1387572">
              <a:off x="698432" y="2571551"/>
              <a:ext cx="1756338" cy="206354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1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47" name="图形 1"/>
            <p:cNvSpPr/>
            <p:nvPr>
              <p:custDataLst>
                <p:tags r:id="rId5"/>
              </p:custDataLst>
            </p:nvPr>
          </p:nvSpPr>
          <p:spPr>
            <a:xfrm rot="1387572">
              <a:off x="781583" y="2669246"/>
              <a:ext cx="1590037" cy="186815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48" name="图形 1"/>
            <p:cNvSpPr/>
            <p:nvPr>
              <p:custDataLst>
                <p:tags r:id="rId6"/>
              </p:custDataLst>
            </p:nvPr>
          </p:nvSpPr>
          <p:spPr>
            <a:xfrm rot="1387572">
              <a:off x="864733" y="2766941"/>
              <a:ext cx="1423735" cy="167276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50000"/>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49" name="图形 1"/>
            <p:cNvSpPr/>
            <p:nvPr>
              <p:custDataLst>
                <p:tags r:id="rId7"/>
              </p:custDataLst>
            </p:nvPr>
          </p:nvSpPr>
          <p:spPr>
            <a:xfrm rot="1387572">
              <a:off x="947884" y="2864636"/>
              <a:ext cx="1257433" cy="147737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50" name="图形 1"/>
            <p:cNvSpPr/>
            <p:nvPr>
              <p:custDataLst>
                <p:tags r:id="rId8"/>
              </p:custDataLst>
            </p:nvPr>
          </p:nvSpPr>
          <p:spPr>
            <a:xfrm rot="1387572">
              <a:off x="1031035" y="2962331"/>
              <a:ext cx="1091132" cy="128198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8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35" name="图形 1"/>
            <p:cNvSpPr/>
            <p:nvPr>
              <p:custDataLst>
                <p:tags r:id="rId9"/>
              </p:custDataLst>
            </p:nvPr>
          </p:nvSpPr>
          <p:spPr>
            <a:xfrm rot="1387572">
              <a:off x="1114186" y="3060026"/>
              <a:ext cx="924830" cy="108659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3175" cap="flat">
              <a:gradFill flip="none" rotWithShape="1">
                <a:gsLst>
                  <a:gs pos="0">
                    <a:schemeClr val="accent1">
                      <a:lumMod val="5000"/>
                      <a:lumOff val="95000"/>
                    </a:schemeClr>
                  </a:gs>
                  <a:gs pos="100000">
                    <a:schemeClr val="bg1">
                      <a:lumMod val="75000"/>
                      <a:alpha val="0"/>
                    </a:schemeClr>
                  </a:gs>
                </a:gsLst>
                <a:lin ang="10800000" scaled="1"/>
                <a:tileRect/>
              </a:gra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43" name="图形 1"/>
            <p:cNvSpPr/>
            <p:nvPr>
              <p:custDataLst>
                <p:tags r:id="rId10"/>
              </p:custDataLst>
            </p:nvPr>
          </p:nvSpPr>
          <p:spPr>
            <a:xfrm rot="1387572">
              <a:off x="1114186" y="3060026"/>
              <a:ext cx="924830" cy="108659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schemeClr>
                </a:gs>
              </a:gsLst>
              <a:lin ang="10800000" scaled="1"/>
              <a:tileRect/>
            </a:gradFill>
            <a:ln w="3175" cap="flat">
              <a:no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sp>
          <p:nvSpPr>
            <p:cNvPr id="41" name="文本框 40"/>
            <p:cNvSpPr txBox="1"/>
            <p:nvPr>
              <p:custDataLst>
                <p:tags r:id="rId11"/>
              </p:custDataLst>
            </p:nvPr>
          </p:nvSpPr>
          <p:spPr>
            <a:xfrm>
              <a:off x="1473047" y="3429000"/>
              <a:ext cx="1151277" cy="460375"/>
            </a:xfrm>
            <a:prstGeom prst="rect">
              <a:avLst/>
            </a:prstGeom>
            <a:noFill/>
          </p:spPr>
          <p:txBody>
            <a:bodyPr wrap="square" rtlCol="0">
              <a:spAutoFit/>
            </a:bodyPr>
            <a:lstStyle/>
            <a:p>
              <a:r>
                <a:rPr lang="en-US" altLang="zh-CN" sz="2400" b="1" dirty="0">
                  <a:solidFill>
                    <a:srgbClr val="323232"/>
                  </a:solidFill>
                  <a:effectLst>
                    <a:outerShdw blurRad="50800" dist="38100" dir="13500000" algn="br" rotWithShape="0">
                      <a:prstClr val="black">
                        <a:alpha val="40000"/>
                      </a:prstClr>
                    </a:outerShdw>
                  </a:effectLst>
                  <a:latin typeface="微软雅黑 Light" panose="020B0502040204020203" pitchFamily="34" charset="-122"/>
                  <a:ea typeface="微软雅黑 Light" panose="020B0502040204020203" pitchFamily="34" charset="-122"/>
                </a:rPr>
                <a:t>PART 5</a:t>
              </a:r>
              <a:endParaRPr lang="zh-CN" altLang="en-US" sz="2400" b="1" dirty="0">
                <a:solidFill>
                  <a:srgbClr val="323232"/>
                </a:solidFill>
                <a:effectLst>
                  <a:outerShdw blurRad="50800" dist="38100" dir="13500000" algn="b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42" name="矩形 41"/>
            <p:cNvSpPr/>
            <p:nvPr>
              <p:custDataLst>
                <p:tags r:id="rId12"/>
              </p:custDataLst>
            </p:nvPr>
          </p:nvSpPr>
          <p:spPr>
            <a:xfrm>
              <a:off x="1473047" y="3827206"/>
              <a:ext cx="1966319" cy="337185"/>
            </a:xfrm>
            <a:prstGeom prst="rect">
              <a:avLst/>
            </a:prstGeom>
          </p:spPr>
          <p:txBody>
            <a:bodyPr wrap="square">
              <a:spAutoFit/>
            </a:bodyPr>
            <a:lstStyle/>
            <a:p>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设计实物效果</a:t>
              </a: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展示</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grpSp>
        <p:nvGrpSpPr>
          <p:cNvPr id="101" name="组合 100"/>
          <p:cNvGrpSpPr/>
          <p:nvPr>
            <p:custDataLst>
              <p:tags r:id="rId13"/>
            </p:custDataLst>
          </p:nvPr>
        </p:nvGrpSpPr>
        <p:grpSpPr>
          <a:xfrm>
            <a:off x="3255022" y="2299533"/>
            <a:ext cx="2900594" cy="2258934"/>
            <a:chOff x="615281" y="2473856"/>
            <a:chExt cx="2900594" cy="2258934"/>
          </a:xfrm>
        </p:grpSpPr>
        <p:sp>
          <p:nvSpPr>
            <p:cNvPr id="102" name="图形 1"/>
            <p:cNvSpPr/>
            <p:nvPr>
              <p:custDataLst>
                <p:tags r:id="rId14"/>
              </p:custDataLst>
            </p:nvPr>
          </p:nvSpPr>
          <p:spPr>
            <a:xfrm rot="1387572">
              <a:off x="615281" y="2473856"/>
              <a:ext cx="1922640" cy="22589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3175" cap="flat">
              <a:solidFill>
                <a:schemeClr val="bg1">
                  <a:lumMod val="85000"/>
                  <a:alpha val="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103" name="图形 1"/>
            <p:cNvSpPr/>
            <p:nvPr>
              <p:custDataLst>
                <p:tags r:id="rId15"/>
              </p:custDataLst>
            </p:nvPr>
          </p:nvSpPr>
          <p:spPr>
            <a:xfrm rot="1387572">
              <a:off x="698432" y="2571551"/>
              <a:ext cx="1756338" cy="206354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1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04" name="图形 1"/>
            <p:cNvSpPr/>
            <p:nvPr>
              <p:custDataLst>
                <p:tags r:id="rId16"/>
              </p:custDataLst>
            </p:nvPr>
          </p:nvSpPr>
          <p:spPr>
            <a:xfrm rot="1387572">
              <a:off x="781583" y="2669246"/>
              <a:ext cx="1590037" cy="186815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05" name="图形 1"/>
            <p:cNvSpPr/>
            <p:nvPr>
              <p:custDataLst>
                <p:tags r:id="rId17"/>
              </p:custDataLst>
            </p:nvPr>
          </p:nvSpPr>
          <p:spPr>
            <a:xfrm rot="1387572">
              <a:off x="864733" y="2766941"/>
              <a:ext cx="1423735" cy="167276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50000"/>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06" name="图形 1"/>
            <p:cNvSpPr/>
            <p:nvPr>
              <p:custDataLst>
                <p:tags r:id="rId18"/>
              </p:custDataLst>
            </p:nvPr>
          </p:nvSpPr>
          <p:spPr>
            <a:xfrm rot="1387572">
              <a:off x="947884" y="2864636"/>
              <a:ext cx="1257433" cy="147737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07" name="图形 1"/>
            <p:cNvSpPr/>
            <p:nvPr>
              <p:custDataLst>
                <p:tags r:id="rId19"/>
              </p:custDataLst>
            </p:nvPr>
          </p:nvSpPr>
          <p:spPr>
            <a:xfrm rot="1387572">
              <a:off x="1031035" y="2962331"/>
              <a:ext cx="1091132" cy="128198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8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08" name="图形 1"/>
            <p:cNvSpPr/>
            <p:nvPr>
              <p:custDataLst>
                <p:tags r:id="rId20"/>
              </p:custDataLst>
            </p:nvPr>
          </p:nvSpPr>
          <p:spPr>
            <a:xfrm rot="1387572">
              <a:off x="1114186" y="3060026"/>
              <a:ext cx="924830" cy="108659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3175" cap="flat">
              <a:gradFill flip="none" rotWithShape="1">
                <a:gsLst>
                  <a:gs pos="0">
                    <a:schemeClr val="accent1">
                      <a:lumMod val="5000"/>
                      <a:lumOff val="95000"/>
                    </a:schemeClr>
                  </a:gs>
                  <a:gs pos="100000">
                    <a:schemeClr val="bg1">
                      <a:lumMod val="75000"/>
                      <a:alpha val="0"/>
                    </a:schemeClr>
                  </a:gs>
                </a:gsLst>
                <a:lin ang="10800000" scaled="1"/>
                <a:tileRect/>
              </a:gra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109" name="图形 1"/>
            <p:cNvSpPr/>
            <p:nvPr>
              <p:custDataLst>
                <p:tags r:id="rId21"/>
              </p:custDataLst>
            </p:nvPr>
          </p:nvSpPr>
          <p:spPr>
            <a:xfrm rot="1387572">
              <a:off x="1114186" y="3060026"/>
              <a:ext cx="924830" cy="108659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schemeClr>
                </a:gs>
              </a:gsLst>
              <a:lin ang="10800000" scaled="1"/>
              <a:tileRect/>
            </a:gradFill>
            <a:ln w="3175" cap="flat">
              <a:no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sp>
          <p:nvSpPr>
            <p:cNvPr id="110" name="文本框 109"/>
            <p:cNvSpPr txBox="1"/>
            <p:nvPr>
              <p:custDataLst>
                <p:tags r:id="rId22"/>
              </p:custDataLst>
            </p:nvPr>
          </p:nvSpPr>
          <p:spPr>
            <a:xfrm>
              <a:off x="1473047" y="3429000"/>
              <a:ext cx="1151277" cy="461665"/>
            </a:xfrm>
            <a:prstGeom prst="rect">
              <a:avLst/>
            </a:prstGeom>
            <a:noFill/>
          </p:spPr>
          <p:txBody>
            <a:bodyPr wrap="square" rtlCol="0">
              <a:spAutoFit/>
            </a:bodyPr>
            <a:lstStyle/>
            <a:p>
              <a:r>
                <a:rPr lang="en-US" altLang="zh-CN" sz="2400" b="1" dirty="0">
                  <a:solidFill>
                    <a:srgbClr val="323232"/>
                  </a:solidFill>
                  <a:effectLst>
                    <a:outerShdw blurRad="50800" dist="38100" dir="13500000" algn="br" rotWithShape="0">
                      <a:prstClr val="black">
                        <a:alpha val="40000"/>
                      </a:prstClr>
                    </a:outerShdw>
                  </a:effectLst>
                  <a:latin typeface="微软雅黑 Light" panose="020B0502040204020203" pitchFamily="34" charset="-122"/>
                  <a:ea typeface="微软雅黑 Light" panose="020B0502040204020203" pitchFamily="34" charset="-122"/>
                </a:rPr>
                <a:t>PART 2</a:t>
              </a:r>
              <a:endParaRPr lang="zh-CN" altLang="en-US" sz="2400" b="1" dirty="0">
                <a:solidFill>
                  <a:srgbClr val="323232"/>
                </a:solidFill>
                <a:effectLst>
                  <a:outerShdw blurRad="50800" dist="38100" dir="13500000" algn="b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111" name="矩形 110"/>
            <p:cNvSpPr/>
            <p:nvPr>
              <p:custDataLst>
                <p:tags r:id="rId23"/>
              </p:custDataLst>
            </p:nvPr>
          </p:nvSpPr>
          <p:spPr>
            <a:xfrm>
              <a:off x="1473047" y="3827206"/>
              <a:ext cx="2042828" cy="337185"/>
            </a:xfrm>
            <a:prstGeom prst="rect">
              <a:avLst/>
            </a:prstGeom>
          </p:spPr>
          <p:txBody>
            <a:bodyPr wrap="square">
              <a:spAutoFit/>
            </a:bodyPr>
            <a:lstStyle/>
            <a:p>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设计思路与</a:t>
              </a: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设计方法</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grpSp>
        <p:nvGrpSpPr>
          <p:cNvPr id="112" name="组合 111"/>
          <p:cNvGrpSpPr/>
          <p:nvPr>
            <p:custDataLst>
              <p:tags r:id="rId24"/>
            </p:custDataLst>
          </p:nvPr>
        </p:nvGrpSpPr>
        <p:grpSpPr>
          <a:xfrm>
            <a:off x="6112892" y="2299533"/>
            <a:ext cx="2824085" cy="2258934"/>
            <a:chOff x="615281" y="2473856"/>
            <a:chExt cx="2824085" cy="2258934"/>
          </a:xfrm>
        </p:grpSpPr>
        <p:sp>
          <p:nvSpPr>
            <p:cNvPr id="113" name="图形 1"/>
            <p:cNvSpPr/>
            <p:nvPr>
              <p:custDataLst>
                <p:tags r:id="rId25"/>
              </p:custDataLst>
            </p:nvPr>
          </p:nvSpPr>
          <p:spPr>
            <a:xfrm rot="1387572">
              <a:off x="615281" y="2473856"/>
              <a:ext cx="1922640" cy="22589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3175" cap="flat">
              <a:solidFill>
                <a:schemeClr val="bg1">
                  <a:lumMod val="85000"/>
                  <a:alpha val="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114" name="图形 1"/>
            <p:cNvSpPr/>
            <p:nvPr>
              <p:custDataLst>
                <p:tags r:id="rId26"/>
              </p:custDataLst>
            </p:nvPr>
          </p:nvSpPr>
          <p:spPr>
            <a:xfrm rot="1387572">
              <a:off x="698432" y="2571551"/>
              <a:ext cx="1756338" cy="206354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1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15" name="图形 1"/>
            <p:cNvSpPr/>
            <p:nvPr>
              <p:custDataLst>
                <p:tags r:id="rId27"/>
              </p:custDataLst>
            </p:nvPr>
          </p:nvSpPr>
          <p:spPr>
            <a:xfrm rot="1387572">
              <a:off x="781583" y="2669246"/>
              <a:ext cx="1590037" cy="186815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16" name="图形 1"/>
            <p:cNvSpPr/>
            <p:nvPr>
              <p:custDataLst>
                <p:tags r:id="rId28"/>
              </p:custDataLst>
            </p:nvPr>
          </p:nvSpPr>
          <p:spPr>
            <a:xfrm rot="1387572">
              <a:off x="864733" y="2766941"/>
              <a:ext cx="1423735" cy="167276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50000"/>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17" name="图形 1"/>
            <p:cNvSpPr/>
            <p:nvPr>
              <p:custDataLst>
                <p:tags r:id="rId29"/>
              </p:custDataLst>
            </p:nvPr>
          </p:nvSpPr>
          <p:spPr>
            <a:xfrm rot="1387572">
              <a:off x="947884" y="2864636"/>
              <a:ext cx="1257433" cy="147737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18" name="图形 1"/>
            <p:cNvSpPr/>
            <p:nvPr>
              <p:custDataLst>
                <p:tags r:id="rId30"/>
              </p:custDataLst>
            </p:nvPr>
          </p:nvSpPr>
          <p:spPr>
            <a:xfrm rot="1387572">
              <a:off x="1031035" y="2962331"/>
              <a:ext cx="1091132" cy="128198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8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19" name="图形 1"/>
            <p:cNvSpPr/>
            <p:nvPr>
              <p:custDataLst>
                <p:tags r:id="rId31"/>
              </p:custDataLst>
            </p:nvPr>
          </p:nvSpPr>
          <p:spPr>
            <a:xfrm rot="1387572">
              <a:off x="1114186" y="3060026"/>
              <a:ext cx="924830" cy="108659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3175" cap="flat">
              <a:gradFill flip="none" rotWithShape="1">
                <a:gsLst>
                  <a:gs pos="0">
                    <a:schemeClr val="accent1">
                      <a:lumMod val="5000"/>
                      <a:lumOff val="95000"/>
                    </a:schemeClr>
                  </a:gs>
                  <a:gs pos="100000">
                    <a:schemeClr val="bg1">
                      <a:lumMod val="75000"/>
                      <a:alpha val="0"/>
                    </a:schemeClr>
                  </a:gs>
                </a:gsLst>
                <a:lin ang="10800000" scaled="1"/>
                <a:tileRect/>
              </a:gra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120" name="图形 1"/>
            <p:cNvSpPr/>
            <p:nvPr>
              <p:custDataLst>
                <p:tags r:id="rId32"/>
              </p:custDataLst>
            </p:nvPr>
          </p:nvSpPr>
          <p:spPr>
            <a:xfrm rot="1387572">
              <a:off x="1114186" y="3060026"/>
              <a:ext cx="924830" cy="108659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schemeClr>
                </a:gs>
              </a:gsLst>
              <a:lin ang="10800000" scaled="1"/>
              <a:tileRect/>
            </a:gradFill>
            <a:ln w="3175" cap="flat">
              <a:no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sp>
          <p:nvSpPr>
            <p:cNvPr id="121" name="文本框 120"/>
            <p:cNvSpPr txBox="1"/>
            <p:nvPr>
              <p:custDataLst>
                <p:tags r:id="rId33"/>
              </p:custDataLst>
            </p:nvPr>
          </p:nvSpPr>
          <p:spPr>
            <a:xfrm>
              <a:off x="1473047" y="3429000"/>
              <a:ext cx="1151277" cy="461665"/>
            </a:xfrm>
            <a:prstGeom prst="rect">
              <a:avLst/>
            </a:prstGeom>
            <a:noFill/>
          </p:spPr>
          <p:txBody>
            <a:bodyPr wrap="square" rtlCol="0">
              <a:spAutoFit/>
            </a:bodyPr>
            <a:lstStyle/>
            <a:p>
              <a:r>
                <a:rPr lang="en-US" altLang="zh-CN" sz="2400" b="1" dirty="0">
                  <a:solidFill>
                    <a:srgbClr val="323232"/>
                  </a:solidFill>
                  <a:effectLst>
                    <a:outerShdw blurRad="50800" dist="38100" dir="13500000" algn="br" rotWithShape="0">
                      <a:prstClr val="black">
                        <a:alpha val="40000"/>
                      </a:prstClr>
                    </a:outerShdw>
                  </a:effectLst>
                  <a:latin typeface="微软雅黑 Light" panose="020B0502040204020203" pitchFamily="34" charset="-122"/>
                  <a:ea typeface="微软雅黑 Light" panose="020B0502040204020203" pitchFamily="34" charset="-122"/>
                </a:rPr>
                <a:t>PART 3</a:t>
              </a:r>
              <a:endParaRPr lang="zh-CN" altLang="en-US" sz="2400" b="1" dirty="0">
                <a:solidFill>
                  <a:srgbClr val="323232"/>
                </a:solidFill>
                <a:effectLst>
                  <a:outerShdw blurRad="50800" dist="38100" dir="13500000" algn="b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122" name="矩形 121"/>
            <p:cNvSpPr/>
            <p:nvPr>
              <p:custDataLst>
                <p:tags r:id="rId34"/>
              </p:custDataLst>
            </p:nvPr>
          </p:nvSpPr>
          <p:spPr>
            <a:xfrm>
              <a:off x="1473047" y="3827206"/>
              <a:ext cx="1966319" cy="583565"/>
            </a:xfrm>
            <a:prstGeom prst="rect">
              <a:avLst/>
            </a:prstGeom>
          </p:spPr>
          <p:txBody>
            <a:bodyPr wrap="square">
              <a:spAutoFit/>
            </a:bodyPr>
            <a:lstStyle/>
            <a:p>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技术重难点与难点</a:t>
              </a: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解析</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grpSp>
        <p:nvGrpSpPr>
          <p:cNvPr id="123" name="组合 122"/>
          <p:cNvGrpSpPr/>
          <p:nvPr>
            <p:custDataLst>
              <p:tags r:id="rId35"/>
            </p:custDataLst>
          </p:nvPr>
        </p:nvGrpSpPr>
        <p:grpSpPr>
          <a:xfrm>
            <a:off x="8970763" y="2299533"/>
            <a:ext cx="2824085" cy="2258934"/>
            <a:chOff x="615281" y="2473856"/>
            <a:chExt cx="2824085" cy="2258934"/>
          </a:xfrm>
        </p:grpSpPr>
        <p:sp>
          <p:nvSpPr>
            <p:cNvPr id="124" name="图形 1"/>
            <p:cNvSpPr/>
            <p:nvPr>
              <p:custDataLst>
                <p:tags r:id="rId36"/>
              </p:custDataLst>
            </p:nvPr>
          </p:nvSpPr>
          <p:spPr>
            <a:xfrm rot="1387572">
              <a:off x="615281" y="2473856"/>
              <a:ext cx="1922640" cy="22589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3175" cap="flat">
              <a:solidFill>
                <a:schemeClr val="bg1">
                  <a:lumMod val="85000"/>
                  <a:alpha val="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125" name="图形 1"/>
            <p:cNvSpPr/>
            <p:nvPr>
              <p:custDataLst>
                <p:tags r:id="rId37"/>
              </p:custDataLst>
            </p:nvPr>
          </p:nvSpPr>
          <p:spPr>
            <a:xfrm rot="1387572">
              <a:off x="698432" y="2571551"/>
              <a:ext cx="1756338" cy="206354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1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26" name="图形 1"/>
            <p:cNvSpPr/>
            <p:nvPr>
              <p:custDataLst>
                <p:tags r:id="rId38"/>
              </p:custDataLst>
            </p:nvPr>
          </p:nvSpPr>
          <p:spPr>
            <a:xfrm rot="1387572">
              <a:off x="781583" y="2669246"/>
              <a:ext cx="1590037" cy="186815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27" name="图形 1"/>
            <p:cNvSpPr/>
            <p:nvPr>
              <p:custDataLst>
                <p:tags r:id="rId39"/>
              </p:custDataLst>
            </p:nvPr>
          </p:nvSpPr>
          <p:spPr>
            <a:xfrm rot="1387572">
              <a:off x="864733" y="2766941"/>
              <a:ext cx="1423735" cy="167276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50000"/>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28" name="图形 1"/>
            <p:cNvSpPr/>
            <p:nvPr>
              <p:custDataLst>
                <p:tags r:id="rId40"/>
              </p:custDataLst>
            </p:nvPr>
          </p:nvSpPr>
          <p:spPr>
            <a:xfrm rot="1387572">
              <a:off x="947884" y="2864636"/>
              <a:ext cx="1257433" cy="147737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29" name="图形 1"/>
            <p:cNvSpPr/>
            <p:nvPr>
              <p:custDataLst>
                <p:tags r:id="rId41"/>
              </p:custDataLst>
            </p:nvPr>
          </p:nvSpPr>
          <p:spPr>
            <a:xfrm rot="1387572">
              <a:off x="1031035" y="2962331"/>
              <a:ext cx="1091132" cy="128198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8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30" name="图形 1"/>
            <p:cNvSpPr/>
            <p:nvPr>
              <p:custDataLst>
                <p:tags r:id="rId42"/>
              </p:custDataLst>
            </p:nvPr>
          </p:nvSpPr>
          <p:spPr>
            <a:xfrm rot="1387572">
              <a:off x="1114186" y="3060026"/>
              <a:ext cx="924830" cy="108659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3175" cap="flat">
              <a:gradFill flip="none" rotWithShape="1">
                <a:gsLst>
                  <a:gs pos="0">
                    <a:schemeClr val="accent1">
                      <a:lumMod val="5000"/>
                      <a:lumOff val="95000"/>
                    </a:schemeClr>
                  </a:gs>
                  <a:gs pos="100000">
                    <a:schemeClr val="bg1">
                      <a:lumMod val="75000"/>
                      <a:alpha val="0"/>
                    </a:schemeClr>
                  </a:gs>
                </a:gsLst>
                <a:lin ang="10800000" scaled="1"/>
                <a:tileRect/>
              </a:gra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131" name="图形 1"/>
            <p:cNvSpPr/>
            <p:nvPr>
              <p:custDataLst>
                <p:tags r:id="rId43"/>
              </p:custDataLst>
            </p:nvPr>
          </p:nvSpPr>
          <p:spPr>
            <a:xfrm rot="1387572">
              <a:off x="1114186" y="3060026"/>
              <a:ext cx="924830" cy="108659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schemeClr>
                </a:gs>
              </a:gsLst>
              <a:lin ang="10800000" scaled="1"/>
              <a:tileRect/>
            </a:gradFill>
            <a:ln w="3175" cap="flat">
              <a:no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sp>
          <p:nvSpPr>
            <p:cNvPr id="132" name="文本框 131"/>
            <p:cNvSpPr txBox="1"/>
            <p:nvPr>
              <p:custDataLst>
                <p:tags r:id="rId44"/>
              </p:custDataLst>
            </p:nvPr>
          </p:nvSpPr>
          <p:spPr>
            <a:xfrm>
              <a:off x="1473047" y="3429000"/>
              <a:ext cx="1151277" cy="461665"/>
            </a:xfrm>
            <a:prstGeom prst="rect">
              <a:avLst/>
            </a:prstGeom>
            <a:noFill/>
          </p:spPr>
          <p:txBody>
            <a:bodyPr wrap="square" rtlCol="0">
              <a:spAutoFit/>
            </a:bodyPr>
            <a:lstStyle/>
            <a:p>
              <a:r>
                <a:rPr lang="en-US" altLang="zh-CN" sz="2400" b="1" dirty="0">
                  <a:solidFill>
                    <a:srgbClr val="323232"/>
                  </a:solidFill>
                  <a:effectLst>
                    <a:outerShdw blurRad="50800" dist="38100" dir="13500000" algn="br" rotWithShape="0">
                      <a:prstClr val="black">
                        <a:alpha val="40000"/>
                      </a:prstClr>
                    </a:outerShdw>
                  </a:effectLst>
                  <a:latin typeface="微软雅黑 Light" panose="020B0502040204020203" pitchFamily="34" charset="-122"/>
                  <a:ea typeface="微软雅黑 Light" panose="020B0502040204020203" pitchFamily="34" charset="-122"/>
                </a:rPr>
                <a:t>PART 4</a:t>
              </a:r>
              <a:endParaRPr lang="zh-CN" altLang="en-US" sz="2400" b="1" dirty="0">
                <a:solidFill>
                  <a:srgbClr val="323232"/>
                </a:solidFill>
                <a:effectLst>
                  <a:outerShdw blurRad="50800" dist="38100" dir="13500000" algn="b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133" name="矩形 132"/>
            <p:cNvSpPr/>
            <p:nvPr>
              <p:custDataLst>
                <p:tags r:id="rId45"/>
              </p:custDataLst>
            </p:nvPr>
          </p:nvSpPr>
          <p:spPr>
            <a:xfrm>
              <a:off x="1473047" y="3827206"/>
              <a:ext cx="1966319" cy="583565"/>
            </a:xfrm>
            <a:prstGeom prst="rect">
              <a:avLst/>
            </a:prstGeom>
          </p:spPr>
          <p:txBody>
            <a:bodyPr wrap="square">
              <a:spAutoFit/>
            </a:bodyPr>
            <a:lstStyle/>
            <a:p>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设计成果与实践</a:t>
              </a: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运用</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grpSp>
        <p:nvGrpSpPr>
          <p:cNvPr id="3" name="组合 2"/>
          <p:cNvGrpSpPr/>
          <p:nvPr>
            <p:custDataLst>
              <p:tags r:id="rId46"/>
            </p:custDataLst>
          </p:nvPr>
        </p:nvGrpSpPr>
        <p:grpSpPr>
          <a:xfrm>
            <a:off x="524152" y="2426533"/>
            <a:ext cx="2824085" cy="2258934"/>
            <a:chOff x="615281" y="2473856"/>
            <a:chExt cx="2824085" cy="2258934"/>
          </a:xfrm>
        </p:grpSpPr>
        <p:sp>
          <p:nvSpPr>
            <p:cNvPr id="4" name="图形 1"/>
            <p:cNvSpPr/>
            <p:nvPr>
              <p:custDataLst>
                <p:tags r:id="rId47"/>
              </p:custDataLst>
            </p:nvPr>
          </p:nvSpPr>
          <p:spPr>
            <a:xfrm rot="1387572">
              <a:off x="615281" y="2473856"/>
              <a:ext cx="1922640" cy="22589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3175" cap="flat">
              <a:solidFill>
                <a:schemeClr val="bg1">
                  <a:lumMod val="85000"/>
                  <a:alpha val="0"/>
                </a:schemeClr>
              </a:solidFill>
              <a:prstDash val="solid"/>
              <a:miter/>
            </a:ln>
            <a:effectLst>
              <a:outerShdw blurRad="635000" sx="102000" sy="102000" algn="ctr" rotWithShape="0">
                <a:srgbClr val="323232">
                  <a:alpha val="10000"/>
                </a:srgbClr>
              </a:outerShdw>
            </a:effectLst>
          </p:spPr>
          <p:txBody>
            <a:bodyPr rtlCol="0" anchor="ctr"/>
            <a:p>
              <a:endParaRPr lang="zh-CN" altLang="en-US"/>
            </a:p>
          </p:txBody>
        </p:sp>
        <p:sp>
          <p:nvSpPr>
            <p:cNvPr id="6" name="图形 1"/>
            <p:cNvSpPr/>
            <p:nvPr>
              <p:custDataLst>
                <p:tags r:id="rId48"/>
              </p:custDataLst>
            </p:nvPr>
          </p:nvSpPr>
          <p:spPr>
            <a:xfrm rot="1387572">
              <a:off x="698432" y="2571551"/>
              <a:ext cx="1756338" cy="206354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1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p>
              <a:endParaRPr lang="zh-CN" altLang="en-US">
                <a:solidFill>
                  <a:schemeClr val="tx1">
                    <a:lumMod val="100000"/>
                  </a:schemeClr>
                </a:solidFill>
              </a:endParaRPr>
            </a:p>
          </p:txBody>
        </p:sp>
        <p:sp>
          <p:nvSpPr>
            <p:cNvPr id="7" name="图形 1"/>
            <p:cNvSpPr/>
            <p:nvPr>
              <p:custDataLst>
                <p:tags r:id="rId49"/>
              </p:custDataLst>
            </p:nvPr>
          </p:nvSpPr>
          <p:spPr>
            <a:xfrm rot="1387572">
              <a:off x="781583" y="2669246"/>
              <a:ext cx="1590037" cy="186815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p>
              <a:endParaRPr lang="zh-CN" altLang="en-US">
                <a:solidFill>
                  <a:schemeClr val="tx1">
                    <a:lumMod val="100000"/>
                  </a:schemeClr>
                </a:solidFill>
              </a:endParaRPr>
            </a:p>
          </p:txBody>
        </p:sp>
        <p:sp>
          <p:nvSpPr>
            <p:cNvPr id="8" name="图形 1"/>
            <p:cNvSpPr/>
            <p:nvPr>
              <p:custDataLst>
                <p:tags r:id="rId50"/>
              </p:custDataLst>
            </p:nvPr>
          </p:nvSpPr>
          <p:spPr>
            <a:xfrm rot="1387572">
              <a:off x="864733" y="2766941"/>
              <a:ext cx="1423735" cy="167276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50000"/>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p>
              <a:endParaRPr lang="zh-CN" altLang="en-US">
                <a:solidFill>
                  <a:schemeClr val="tx1">
                    <a:lumMod val="100000"/>
                  </a:schemeClr>
                </a:solidFill>
              </a:endParaRPr>
            </a:p>
          </p:txBody>
        </p:sp>
        <p:sp>
          <p:nvSpPr>
            <p:cNvPr id="9" name="图形 1"/>
            <p:cNvSpPr/>
            <p:nvPr>
              <p:custDataLst>
                <p:tags r:id="rId51"/>
              </p:custDataLst>
            </p:nvPr>
          </p:nvSpPr>
          <p:spPr>
            <a:xfrm rot="1387572">
              <a:off x="947884" y="2864636"/>
              <a:ext cx="1257433" cy="147737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p>
              <a:endParaRPr lang="zh-CN" altLang="en-US">
                <a:solidFill>
                  <a:schemeClr val="tx1">
                    <a:lumMod val="100000"/>
                  </a:schemeClr>
                </a:solidFill>
              </a:endParaRPr>
            </a:p>
          </p:txBody>
        </p:sp>
        <p:sp>
          <p:nvSpPr>
            <p:cNvPr id="10" name="图形 1"/>
            <p:cNvSpPr/>
            <p:nvPr>
              <p:custDataLst>
                <p:tags r:id="rId52"/>
              </p:custDataLst>
            </p:nvPr>
          </p:nvSpPr>
          <p:spPr>
            <a:xfrm rot="1387572">
              <a:off x="1031035" y="2962331"/>
              <a:ext cx="1091132" cy="128198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8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p>
              <a:endParaRPr lang="zh-CN" altLang="en-US">
                <a:solidFill>
                  <a:schemeClr val="tx1">
                    <a:lumMod val="100000"/>
                  </a:schemeClr>
                </a:solidFill>
              </a:endParaRPr>
            </a:p>
          </p:txBody>
        </p:sp>
        <p:sp>
          <p:nvSpPr>
            <p:cNvPr id="11" name="图形 1"/>
            <p:cNvSpPr/>
            <p:nvPr>
              <p:custDataLst>
                <p:tags r:id="rId53"/>
              </p:custDataLst>
            </p:nvPr>
          </p:nvSpPr>
          <p:spPr>
            <a:xfrm rot="1387572">
              <a:off x="1114186" y="3060026"/>
              <a:ext cx="924830" cy="108659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3175" cap="flat">
              <a:gradFill flip="none" rotWithShape="1">
                <a:gsLst>
                  <a:gs pos="0">
                    <a:schemeClr val="accent1">
                      <a:lumMod val="5000"/>
                      <a:lumOff val="95000"/>
                    </a:schemeClr>
                  </a:gs>
                  <a:gs pos="100000">
                    <a:schemeClr val="bg1">
                      <a:lumMod val="75000"/>
                      <a:alpha val="0"/>
                    </a:schemeClr>
                  </a:gs>
                </a:gsLst>
                <a:lin ang="10800000" scaled="1"/>
                <a:tileRect/>
              </a:gradFill>
              <a:prstDash val="solid"/>
              <a:miter/>
            </a:ln>
            <a:effectLst>
              <a:outerShdw blurRad="635000" sx="102000" sy="102000" algn="ctr" rotWithShape="0">
                <a:srgbClr val="323232">
                  <a:alpha val="10000"/>
                </a:srgbClr>
              </a:outerShdw>
            </a:effectLst>
          </p:spPr>
          <p:txBody>
            <a:bodyPr rtlCol="0" anchor="ctr"/>
            <a:p>
              <a:endParaRPr lang="zh-CN" altLang="en-US"/>
            </a:p>
          </p:txBody>
        </p:sp>
        <p:sp>
          <p:nvSpPr>
            <p:cNvPr id="12" name="图形 1"/>
            <p:cNvSpPr/>
            <p:nvPr>
              <p:custDataLst>
                <p:tags r:id="rId54"/>
              </p:custDataLst>
            </p:nvPr>
          </p:nvSpPr>
          <p:spPr>
            <a:xfrm rot="1387572">
              <a:off x="1114186" y="3060026"/>
              <a:ext cx="924830" cy="108659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schemeClr>
                </a:gs>
              </a:gsLst>
              <a:lin ang="10800000" scaled="1"/>
              <a:tileRect/>
            </a:gradFill>
            <a:ln w="3175" cap="flat">
              <a:noFill/>
              <a:prstDash val="solid"/>
              <a:miter/>
            </a:ln>
            <a:effectLst>
              <a:outerShdw blurRad="190500" dist="38100" dir="13500000" algn="br" rotWithShape="0">
                <a:prstClr val="black">
                  <a:alpha val="20000"/>
                </a:prstClr>
              </a:outerShdw>
            </a:effectLst>
          </p:spPr>
          <p:txBody>
            <a:bodyPr rtlCol="0" anchor="ctr"/>
            <a:p>
              <a:endParaRPr lang="zh-CN" altLang="en-US"/>
            </a:p>
          </p:txBody>
        </p:sp>
        <p:sp>
          <p:nvSpPr>
            <p:cNvPr id="13" name="文本框 12"/>
            <p:cNvSpPr txBox="1"/>
            <p:nvPr>
              <p:custDataLst>
                <p:tags r:id="rId55"/>
              </p:custDataLst>
            </p:nvPr>
          </p:nvSpPr>
          <p:spPr>
            <a:xfrm>
              <a:off x="1473047" y="3429000"/>
              <a:ext cx="1151277" cy="461665"/>
            </a:xfrm>
            <a:prstGeom prst="rect">
              <a:avLst/>
            </a:prstGeom>
            <a:noFill/>
          </p:spPr>
          <p:txBody>
            <a:bodyPr wrap="square" rtlCol="0">
              <a:spAutoFit/>
            </a:bodyPr>
            <a:p>
              <a:r>
                <a:rPr lang="en-US" altLang="zh-CN" sz="2400" b="1" dirty="0">
                  <a:solidFill>
                    <a:srgbClr val="323232"/>
                  </a:solidFill>
                  <a:effectLst>
                    <a:outerShdw blurRad="50800" dist="38100" dir="13500000" algn="br" rotWithShape="0">
                      <a:prstClr val="black">
                        <a:alpha val="40000"/>
                      </a:prstClr>
                    </a:outerShdw>
                  </a:effectLst>
                  <a:latin typeface="微软雅黑 Light" panose="020B0502040204020203" pitchFamily="34" charset="-122"/>
                  <a:ea typeface="微软雅黑 Light" panose="020B0502040204020203" pitchFamily="34" charset="-122"/>
                </a:rPr>
                <a:t>PART 1</a:t>
              </a:r>
              <a:endParaRPr lang="zh-CN" altLang="en-US" sz="2400" b="1" dirty="0">
                <a:solidFill>
                  <a:srgbClr val="323232"/>
                </a:solidFill>
                <a:effectLst>
                  <a:outerShdw blurRad="50800" dist="38100" dir="13500000" algn="b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14" name="矩形 13"/>
            <p:cNvSpPr/>
            <p:nvPr>
              <p:custDataLst>
                <p:tags r:id="rId56"/>
              </p:custDataLst>
            </p:nvPr>
          </p:nvSpPr>
          <p:spPr>
            <a:xfrm>
              <a:off x="1473047" y="3827206"/>
              <a:ext cx="1966319" cy="338554"/>
            </a:xfrm>
            <a:prstGeom prst="rect">
              <a:avLst/>
            </a:prstGeom>
          </p:spPr>
          <p:txBody>
            <a:bodyPr wrap="square">
              <a:spAutoFit/>
            </a:bodyPr>
            <a:p>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选题背景与意义</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grpSp>
        <p:nvGrpSpPr>
          <p:cNvPr id="15" name="组合 14"/>
          <p:cNvGrpSpPr/>
          <p:nvPr>
            <p:custDataLst>
              <p:tags r:id="rId57"/>
            </p:custDataLst>
          </p:nvPr>
        </p:nvGrpSpPr>
        <p:grpSpPr>
          <a:xfrm>
            <a:off x="6125487" y="4477583"/>
            <a:ext cx="2824085" cy="2258934"/>
            <a:chOff x="615281" y="2473856"/>
            <a:chExt cx="2824085" cy="2258934"/>
          </a:xfrm>
        </p:grpSpPr>
        <p:sp>
          <p:nvSpPr>
            <p:cNvPr id="16" name="图形 1"/>
            <p:cNvSpPr/>
            <p:nvPr>
              <p:custDataLst>
                <p:tags r:id="rId58"/>
              </p:custDataLst>
            </p:nvPr>
          </p:nvSpPr>
          <p:spPr>
            <a:xfrm rot="1387572">
              <a:off x="615281" y="2473856"/>
              <a:ext cx="1922640" cy="22589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3175" cap="flat">
              <a:solidFill>
                <a:schemeClr val="bg1">
                  <a:lumMod val="85000"/>
                  <a:alpha val="0"/>
                </a:schemeClr>
              </a:solidFill>
              <a:prstDash val="solid"/>
              <a:miter/>
            </a:ln>
            <a:effectLst>
              <a:outerShdw blurRad="635000" sx="102000" sy="102000" algn="ctr" rotWithShape="0">
                <a:srgbClr val="323232">
                  <a:alpha val="10000"/>
                </a:srgbClr>
              </a:outerShdw>
            </a:effectLst>
          </p:spPr>
          <p:txBody>
            <a:bodyPr rtlCol="0" anchor="ctr"/>
            <a:p>
              <a:endParaRPr lang="zh-CN" altLang="en-US"/>
            </a:p>
          </p:txBody>
        </p:sp>
        <p:sp>
          <p:nvSpPr>
            <p:cNvPr id="18" name="图形 1"/>
            <p:cNvSpPr/>
            <p:nvPr>
              <p:custDataLst>
                <p:tags r:id="rId59"/>
              </p:custDataLst>
            </p:nvPr>
          </p:nvSpPr>
          <p:spPr>
            <a:xfrm rot="1387572">
              <a:off x="698432" y="2571551"/>
              <a:ext cx="1756338" cy="206354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1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p>
              <a:endParaRPr lang="zh-CN" altLang="en-US">
                <a:solidFill>
                  <a:schemeClr val="tx1">
                    <a:lumMod val="100000"/>
                  </a:schemeClr>
                </a:solidFill>
              </a:endParaRPr>
            </a:p>
          </p:txBody>
        </p:sp>
        <p:sp>
          <p:nvSpPr>
            <p:cNvPr id="19" name="图形 1"/>
            <p:cNvSpPr/>
            <p:nvPr>
              <p:custDataLst>
                <p:tags r:id="rId60"/>
              </p:custDataLst>
            </p:nvPr>
          </p:nvSpPr>
          <p:spPr>
            <a:xfrm rot="1387572">
              <a:off x="781583" y="2669246"/>
              <a:ext cx="1590037" cy="186815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p>
              <a:endParaRPr lang="zh-CN" altLang="en-US">
                <a:solidFill>
                  <a:schemeClr val="tx1">
                    <a:lumMod val="100000"/>
                  </a:schemeClr>
                </a:solidFill>
              </a:endParaRPr>
            </a:p>
          </p:txBody>
        </p:sp>
        <p:sp>
          <p:nvSpPr>
            <p:cNvPr id="20" name="图形 1"/>
            <p:cNvSpPr/>
            <p:nvPr>
              <p:custDataLst>
                <p:tags r:id="rId61"/>
              </p:custDataLst>
            </p:nvPr>
          </p:nvSpPr>
          <p:spPr>
            <a:xfrm rot="1387572">
              <a:off x="864733" y="2766941"/>
              <a:ext cx="1423735" cy="167276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50000"/>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p>
              <a:endParaRPr lang="zh-CN" altLang="en-US">
                <a:solidFill>
                  <a:schemeClr val="tx1">
                    <a:lumMod val="100000"/>
                  </a:schemeClr>
                </a:solidFill>
              </a:endParaRPr>
            </a:p>
          </p:txBody>
        </p:sp>
        <p:sp>
          <p:nvSpPr>
            <p:cNvPr id="21" name="图形 1"/>
            <p:cNvSpPr/>
            <p:nvPr>
              <p:custDataLst>
                <p:tags r:id="rId62"/>
              </p:custDataLst>
            </p:nvPr>
          </p:nvSpPr>
          <p:spPr>
            <a:xfrm rot="1387572">
              <a:off x="947884" y="2864636"/>
              <a:ext cx="1257433" cy="147737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p>
              <a:endParaRPr lang="zh-CN" altLang="en-US">
                <a:solidFill>
                  <a:schemeClr val="tx1">
                    <a:lumMod val="100000"/>
                  </a:schemeClr>
                </a:solidFill>
              </a:endParaRPr>
            </a:p>
          </p:txBody>
        </p:sp>
        <p:sp>
          <p:nvSpPr>
            <p:cNvPr id="22" name="图形 1"/>
            <p:cNvSpPr/>
            <p:nvPr>
              <p:custDataLst>
                <p:tags r:id="rId63"/>
              </p:custDataLst>
            </p:nvPr>
          </p:nvSpPr>
          <p:spPr>
            <a:xfrm rot="1387572">
              <a:off x="1031035" y="2962331"/>
              <a:ext cx="1091132" cy="128198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8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p>
              <a:endParaRPr lang="zh-CN" altLang="en-US">
                <a:solidFill>
                  <a:schemeClr val="tx1">
                    <a:lumMod val="100000"/>
                  </a:schemeClr>
                </a:solidFill>
              </a:endParaRPr>
            </a:p>
          </p:txBody>
        </p:sp>
        <p:sp>
          <p:nvSpPr>
            <p:cNvPr id="23" name="图形 1"/>
            <p:cNvSpPr/>
            <p:nvPr>
              <p:custDataLst>
                <p:tags r:id="rId64"/>
              </p:custDataLst>
            </p:nvPr>
          </p:nvSpPr>
          <p:spPr>
            <a:xfrm rot="1387572">
              <a:off x="1114186" y="3060026"/>
              <a:ext cx="924830" cy="108659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3175" cap="flat">
              <a:gradFill flip="none" rotWithShape="1">
                <a:gsLst>
                  <a:gs pos="0">
                    <a:schemeClr val="accent1">
                      <a:lumMod val="5000"/>
                      <a:lumOff val="95000"/>
                    </a:schemeClr>
                  </a:gs>
                  <a:gs pos="100000">
                    <a:schemeClr val="bg1">
                      <a:lumMod val="75000"/>
                      <a:alpha val="0"/>
                    </a:schemeClr>
                  </a:gs>
                </a:gsLst>
                <a:lin ang="10800000" scaled="1"/>
                <a:tileRect/>
              </a:gradFill>
              <a:prstDash val="solid"/>
              <a:miter/>
            </a:ln>
            <a:effectLst>
              <a:outerShdw blurRad="635000" sx="102000" sy="102000" algn="ctr" rotWithShape="0">
                <a:srgbClr val="323232">
                  <a:alpha val="10000"/>
                </a:srgbClr>
              </a:outerShdw>
            </a:effectLst>
          </p:spPr>
          <p:txBody>
            <a:bodyPr rtlCol="0" anchor="ctr"/>
            <a:p>
              <a:endParaRPr lang="zh-CN" altLang="en-US"/>
            </a:p>
          </p:txBody>
        </p:sp>
        <p:sp>
          <p:nvSpPr>
            <p:cNvPr id="24" name="图形 1"/>
            <p:cNvSpPr/>
            <p:nvPr>
              <p:custDataLst>
                <p:tags r:id="rId65"/>
              </p:custDataLst>
            </p:nvPr>
          </p:nvSpPr>
          <p:spPr>
            <a:xfrm rot="1387572">
              <a:off x="1114186" y="3060026"/>
              <a:ext cx="924830" cy="108659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schemeClr>
                </a:gs>
              </a:gsLst>
              <a:lin ang="10800000" scaled="1"/>
              <a:tileRect/>
            </a:gradFill>
            <a:ln w="3175" cap="flat">
              <a:noFill/>
              <a:prstDash val="solid"/>
              <a:miter/>
            </a:ln>
            <a:effectLst>
              <a:outerShdw blurRad="190500" dist="38100" dir="13500000" algn="br" rotWithShape="0">
                <a:prstClr val="black">
                  <a:alpha val="20000"/>
                </a:prstClr>
              </a:outerShdw>
            </a:effectLst>
          </p:spPr>
          <p:txBody>
            <a:bodyPr rtlCol="0" anchor="ctr"/>
            <a:p>
              <a:endParaRPr lang="zh-CN" altLang="en-US"/>
            </a:p>
          </p:txBody>
        </p:sp>
        <p:sp>
          <p:nvSpPr>
            <p:cNvPr id="25" name="文本框 24"/>
            <p:cNvSpPr txBox="1"/>
            <p:nvPr>
              <p:custDataLst>
                <p:tags r:id="rId66"/>
              </p:custDataLst>
            </p:nvPr>
          </p:nvSpPr>
          <p:spPr>
            <a:xfrm>
              <a:off x="1473047" y="3429000"/>
              <a:ext cx="1151277" cy="460375"/>
            </a:xfrm>
            <a:prstGeom prst="rect">
              <a:avLst/>
            </a:prstGeom>
            <a:noFill/>
          </p:spPr>
          <p:txBody>
            <a:bodyPr wrap="square" rtlCol="0">
              <a:spAutoFit/>
            </a:bodyPr>
            <a:p>
              <a:r>
                <a:rPr lang="en-US" altLang="zh-CN" sz="2400" b="1" dirty="0">
                  <a:solidFill>
                    <a:srgbClr val="323232"/>
                  </a:solidFill>
                  <a:effectLst>
                    <a:outerShdw blurRad="50800" dist="38100" dir="13500000" algn="br" rotWithShape="0">
                      <a:prstClr val="black">
                        <a:alpha val="40000"/>
                      </a:prstClr>
                    </a:outerShdw>
                  </a:effectLst>
                  <a:latin typeface="微软雅黑 Light" panose="020B0502040204020203" pitchFamily="34" charset="-122"/>
                  <a:ea typeface="微软雅黑 Light" panose="020B0502040204020203" pitchFamily="34" charset="-122"/>
                </a:rPr>
                <a:t>PART 6</a:t>
              </a:r>
              <a:endParaRPr lang="zh-CN" altLang="en-US" sz="2400" b="1" dirty="0">
                <a:solidFill>
                  <a:srgbClr val="323232"/>
                </a:solidFill>
                <a:effectLst>
                  <a:outerShdw blurRad="50800" dist="38100" dir="13500000" algn="b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26" name="矩形 25"/>
            <p:cNvSpPr/>
            <p:nvPr>
              <p:custDataLst>
                <p:tags r:id="rId67"/>
              </p:custDataLst>
            </p:nvPr>
          </p:nvSpPr>
          <p:spPr>
            <a:xfrm>
              <a:off x="1473047" y="3827206"/>
              <a:ext cx="1966319" cy="337185"/>
            </a:xfrm>
            <a:prstGeom prst="rect">
              <a:avLst/>
            </a:prstGeom>
          </p:spPr>
          <p:txBody>
            <a:bodyPr wrap="square">
              <a:spAutoFit/>
            </a:bodyPr>
            <a:p>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设计建议与</a:t>
              </a: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总结</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spTree>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2343968" y="-1511907"/>
            <a:ext cx="5948978" cy="5063335"/>
            <a:chOff x="-2344603" y="-3324499"/>
            <a:chExt cx="5948978" cy="5063335"/>
          </a:xfrm>
        </p:grpSpPr>
        <p:sp>
          <p:nvSpPr>
            <p:cNvPr id="77" name="图形 1"/>
            <p:cNvSpPr/>
            <p:nvPr/>
          </p:nvSpPr>
          <p:spPr>
            <a:xfrm rot="14887572">
              <a:off x="-1901782" y="-3767320"/>
              <a:ext cx="5063335" cy="594897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7222"/>
                  <a:alpha val="11111"/>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grpSp>
          <p:nvGrpSpPr>
            <p:cNvPr id="78" name="组合 77"/>
            <p:cNvGrpSpPr/>
            <p:nvPr/>
          </p:nvGrpSpPr>
          <p:grpSpPr>
            <a:xfrm>
              <a:off x="-2162584" y="-3169579"/>
              <a:ext cx="5584942" cy="4753495"/>
              <a:chOff x="-2162584" y="-3169579"/>
              <a:chExt cx="5584942" cy="4753495"/>
            </a:xfrm>
          </p:grpSpPr>
          <p:sp>
            <p:nvSpPr>
              <p:cNvPr id="79" name="图形 1"/>
              <p:cNvSpPr/>
              <p:nvPr/>
            </p:nvSpPr>
            <p:spPr>
              <a:xfrm rot="14887572">
                <a:off x="-1746861" y="-3585302"/>
                <a:ext cx="4753495" cy="558494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4444"/>
                    <a:alpha val="22222"/>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0" name="图形 1"/>
              <p:cNvSpPr/>
              <p:nvPr/>
            </p:nvSpPr>
            <p:spPr>
              <a:xfrm rot="14887572">
                <a:off x="-1591941" y="-3403284"/>
                <a:ext cx="4443654" cy="522090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1667"/>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1" name="图形 1"/>
              <p:cNvSpPr/>
              <p:nvPr/>
            </p:nvSpPr>
            <p:spPr>
              <a:xfrm rot="14887572">
                <a:off x="-1437021" y="-3221266"/>
                <a:ext cx="4133813" cy="485687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8889"/>
                    <a:alpha val="44444"/>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2" name="图形 1"/>
              <p:cNvSpPr/>
              <p:nvPr/>
            </p:nvSpPr>
            <p:spPr>
              <a:xfrm rot="14887572">
                <a:off x="-1282100" y="-3039248"/>
                <a:ext cx="3823973" cy="44928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6111"/>
                    <a:alpha val="55556"/>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3" name="图形 1"/>
              <p:cNvSpPr/>
              <p:nvPr/>
            </p:nvSpPr>
            <p:spPr>
              <a:xfrm rot="14887572">
                <a:off x="-1127180" y="-2857230"/>
                <a:ext cx="3514132" cy="41287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3333"/>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4" name="图形 1"/>
              <p:cNvSpPr/>
              <p:nvPr/>
            </p:nvSpPr>
            <p:spPr>
              <a:xfrm rot="14887572">
                <a:off x="-972260" y="-2675212"/>
                <a:ext cx="3204291" cy="376476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0556"/>
                    <a:alpha val="77778"/>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5" name="图形 1"/>
              <p:cNvSpPr/>
              <p:nvPr/>
            </p:nvSpPr>
            <p:spPr>
              <a:xfrm rot="14887572">
                <a:off x="-817339" y="-2493194"/>
                <a:ext cx="2894451" cy="340072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77778"/>
                    <a:alpha val="88889"/>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6" name="图形 1"/>
              <p:cNvSpPr/>
              <p:nvPr/>
            </p:nvSpPr>
            <p:spPr>
              <a:xfrm rot="14887572">
                <a:off x="-662419" y="-231117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chemeClr val="bg1">
                    <a:lumMod val="7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87" name="图形 1"/>
              <p:cNvSpPr/>
              <p:nvPr/>
            </p:nvSpPr>
            <p:spPr>
              <a:xfrm rot="14887572">
                <a:off x="-652248" y="-231433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9525" cap="flat">
                <a:solidFill>
                  <a:schemeClr val="bg1"/>
                </a:solid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grpSp>
      <p:sp>
        <p:nvSpPr>
          <p:cNvPr id="88" name="文本框 87"/>
          <p:cNvSpPr txBox="1"/>
          <p:nvPr/>
        </p:nvSpPr>
        <p:spPr>
          <a:xfrm>
            <a:off x="369618" y="499293"/>
            <a:ext cx="2522220" cy="1322070"/>
          </a:xfrm>
          <a:prstGeom prst="rect">
            <a:avLst/>
          </a:prstGeom>
          <a:noFill/>
        </p:spPr>
        <p:txBody>
          <a:bodyPr wrap="none" rtlCol="0">
            <a:spAutoFit/>
          </a:bodyPr>
          <a:lstStyle/>
          <a:p>
            <a:pPr algn="l"/>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测试分析</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a:p>
            <a:pPr algn="l"/>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89" name="矩形 88"/>
          <p:cNvSpPr/>
          <p:nvPr/>
        </p:nvSpPr>
        <p:spPr>
          <a:xfrm>
            <a:off x="376135" y="1076033"/>
            <a:ext cx="6167808" cy="422167"/>
          </a:xfrm>
          <a:prstGeom prst="rect">
            <a:avLst/>
          </a:prstGeom>
        </p:spPr>
        <p:txBody>
          <a:bodyPr wrap="square">
            <a:spAutoFit/>
          </a:bodyPr>
          <a:lstStyle/>
          <a:p>
            <a:pPr>
              <a:lnSpc>
                <a:spcPct val="150000"/>
              </a:lnSpc>
            </a:pP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Lorem ipsum dolor sit amet, consectetur adipiscing elit. </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90" name="矩形 89"/>
          <p:cNvSpPr/>
          <p:nvPr/>
        </p:nvSpPr>
        <p:spPr>
          <a:xfrm>
            <a:off x="6220111" y="443351"/>
            <a:ext cx="5072004" cy="460375"/>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
            </p:custDataLst>
          </p:nvPr>
        </p:nvSpPr>
        <p:spPr>
          <a:xfrm>
            <a:off x="1531930" y="2320783"/>
            <a:ext cx="2240280" cy="460375"/>
          </a:xfrm>
          <a:prstGeom prst="rect">
            <a:avLst/>
          </a:prstGeom>
          <a:noFill/>
        </p:spPr>
        <p:txBody>
          <a:bodyPr wrap="none" rtlCol="0">
            <a:spAutoFit/>
          </a:bodyPr>
          <a:p>
            <a:pPr algn="l"/>
            <a:r>
              <a:rPr lang="zh-CN" altLang="en-US" sz="2400" spc="300" dirty="0">
                <a:solidFill>
                  <a:srgbClr val="323232"/>
                </a:solidFill>
                <a:latin typeface="微软雅黑 Light" panose="020B0502040204020203" pitchFamily="34" charset="-122"/>
                <a:ea typeface="微软雅黑 Light" panose="020B0502040204020203" pitchFamily="34" charset="-122"/>
                <a:sym typeface="+mn-ea"/>
              </a:rPr>
              <a:t>音频报警模块</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
            </p:custDataLst>
          </p:nvPr>
        </p:nvSpPr>
        <p:spPr>
          <a:xfrm>
            <a:off x="298450" y="3281045"/>
            <a:ext cx="4413250" cy="1565910"/>
          </a:xfrm>
          <a:prstGeom prst="rect">
            <a:avLst/>
          </a:prstGeom>
          <a:noFill/>
        </p:spPr>
        <p:txBody>
          <a:bodyPr wrap="square" rtlCol="0">
            <a:spAutoFit/>
          </a:bodyPr>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该实验主要对智能门禁安全监控系统的音频报警模块进行测试。综合来看，该音频报警模块在功能实现和性能表现上均较为出色，能够满足智能门禁系统在安全报警方面的需求。</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graphicFrame>
        <p:nvGraphicFramePr>
          <p:cNvPr id="2" name="表格 1"/>
          <p:cNvGraphicFramePr/>
          <p:nvPr>
            <p:custDataLst>
              <p:tags r:id="rId3"/>
            </p:custDataLst>
          </p:nvPr>
        </p:nvGraphicFramePr>
        <p:xfrm>
          <a:off x="5080000" y="1894205"/>
          <a:ext cx="6048375" cy="3558540"/>
        </p:xfrm>
        <a:graphic>
          <a:graphicData uri="http://schemas.openxmlformats.org/drawingml/2006/table">
            <a:tbl>
              <a:tblPr/>
              <a:tblGrid>
                <a:gridCol w="1191260"/>
                <a:gridCol w="1267460"/>
                <a:gridCol w="1251585"/>
                <a:gridCol w="1057910"/>
                <a:gridCol w="1280160"/>
              </a:tblGrid>
              <a:tr h="593090">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实验序号</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触发条件</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是否发出警报</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警报持续时间</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警报声清晰度</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93090">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1</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sym typeface="+mn-ea"/>
                        </a:rPr>
                        <a:t>NFC</a:t>
                      </a:r>
                      <a:r>
                        <a:rPr lang="zh-CN" altLang="en-US" sz="1100">
                          <a:latin typeface="宋体" panose="02010600030101010101" pitchFamily="2" charset="-122"/>
                          <a:ea typeface="宋体" panose="02010600030101010101" pitchFamily="2" charset="-122"/>
                          <a:sym typeface="+mn-ea"/>
                        </a:rPr>
                        <a:t>卡</a:t>
                      </a:r>
                      <a:r>
                        <a:rPr lang="zh-CN" sz="1100">
                          <a:latin typeface="宋体" panose="02010600030101010101" pitchFamily="2" charset="-122"/>
                          <a:ea typeface="宋体" panose="02010600030101010101" pitchFamily="2" charset="-122"/>
                          <a:sym typeface="+mn-ea"/>
                        </a:rPr>
                        <a:t>识别失败三次</a:t>
                      </a:r>
                      <a:endParaRPr lang="zh-CN" altLang="en-US"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是</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2</a:t>
                      </a:r>
                      <a:r>
                        <a:rPr lang="zh-CN" altLang="en-US" sz="1100">
                          <a:latin typeface="宋体" panose="02010600030101010101" pitchFamily="2" charset="-122"/>
                          <a:ea typeface="宋体" panose="02010600030101010101" pitchFamily="2" charset="-122"/>
                        </a:rPr>
                        <a:t>分钟</a:t>
                      </a:r>
                      <a:endParaRPr lang="zh-CN" altLang="en-US"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清晰</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93090">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2</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人脸识别失败三次</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是</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sym typeface="+mn-ea"/>
                        </a:rPr>
                        <a:t>2</a:t>
                      </a:r>
                      <a:r>
                        <a:rPr lang="zh-CN" altLang="en-US" sz="1100">
                          <a:latin typeface="宋体" panose="02010600030101010101" pitchFamily="2" charset="-122"/>
                          <a:ea typeface="宋体" panose="02010600030101010101" pitchFamily="2" charset="-122"/>
                          <a:sym typeface="+mn-ea"/>
                        </a:rPr>
                        <a:t>分钟</a:t>
                      </a:r>
                      <a:endParaRPr lang="zh-CN" altLang="en-US"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清晰</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93090">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3</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未授权</a:t>
                      </a:r>
                      <a:r>
                        <a:rPr lang="en-US" altLang="zh-CN" sz="1100">
                          <a:latin typeface="宋体" panose="02010600030101010101" pitchFamily="2" charset="-122"/>
                          <a:ea typeface="宋体" panose="02010600030101010101" pitchFamily="2" charset="-122"/>
                        </a:rPr>
                        <a:t>NFC</a:t>
                      </a:r>
                      <a:r>
                        <a:rPr lang="zh-CN" altLang="en-US" sz="1100">
                          <a:latin typeface="宋体" panose="02010600030101010101" pitchFamily="2" charset="-122"/>
                          <a:ea typeface="宋体" panose="02010600030101010101" pitchFamily="2" charset="-122"/>
                        </a:rPr>
                        <a:t>操作</a:t>
                      </a:r>
                      <a:endParaRPr lang="zh-CN" altLang="en-US"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是</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3</a:t>
                      </a:r>
                      <a:r>
                        <a:rPr lang="zh-CN" altLang="en-US" sz="1100">
                          <a:latin typeface="宋体" panose="02010600030101010101" pitchFamily="2" charset="-122"/>
                          <a:ea typeface="宋体" panose="02010600030101010101" pitchFamily="2" charset="-122"/>
                        </a:rPr>
                        <a:t>秒</a:t>
                      </a:r>
                      <a:endParaRPr lang="zh-CN" altLang="en-US"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清晰</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93090">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4</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sym typeface="+mn-ea"/>
                        </a:rPr>
                        <a:t>NFC</a:t>
                      </a:r>
                      <a:r>
                        <a:rPr lang="zh-CN" altLang="en-US" sz="1100">
                          <a:latin typeface="宋体" panose="02010600030101010101" pitchFamily="2" charset="-122"/>
                          <a:ea typeface="宋体" panose="02010600030101010101" pitchFamily="2" charset="-122"/>
                          <a:sym typeface="+mn-ea"/>
                        </a:rPr>
                        <a:t>卡</a:t>
                      </a:r>
                      <a:r>
                        <a:rPr lang="zh-CN" sz="1100">
                          <a:latin typeface="宋体" panose="02010600030101010101" pitchFamily="2" charset="-122"/>
                          <a:ea typeface="宋体" panose="02010600030101010101" pitchFamily="2" charset="-122"/>
                          <a:sym typeface="+mn-ea"/>
                        </a:rPr>
                        <a:t>识别失败</a:t>
                      </a:r>
                      <a:r>
                        <a:rPr lang="zh-CN" sz="1100">
                          <a:latin typeface="宋体" panose="02010600030101010101" pitchFamily="2" charset="-122"/>
                          <a:ea typeface="宋体" panose="02010600030101010101" pitchFamily="2" charset="-122"/>
                          <a:sym typeface="+mn-ea"/>
                        </a:rPr>
                        <a:t>四次</a:t>
                      </a:r>
                      <a:endParaRPr lang="zh-CN" altLang="en-US"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是</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2</a:t>
                      </a:r>
                      <a:r>
                        <a:rPr lang="zh-CN" altLang="en-US" sz="1100">
                          <a:latin typeface="宋体" panose="02010600030101010101" pitchFamily="2" charset="-122"/>
                          <a:ea typeface="宋体" panose="02010600030101010101" pitchFamily="2" charset="-122"/>
                        </a:rPr>
                        <a:t>分钟</a:t>
                      </a:r>
                      <a:endParaRPr lang="zh-CN" altLang="en-US"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清晰</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93090">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rPr>
                        <a:t>5</a:t>
                      </a:r>
                      <a:endParaRPr lang="en-US" alt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人脸识别失败四次</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是</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宋体" panose="02010600030101010101" pitchFamily="2" charset="-122"/>
                          <a:ea typeface="宋体" panose="02010600030101010101" pitchFamily="2" charset="-122"/>
                          <a:sym typeface="+mn-ea"/>
                        </a:rPr>
                        <a:t>2</a:t>
                      </a:r>
                      <a:r>
                        <a:rPr lang="zh-CN" altLang="en-US" sz="1100">
                          <a:latin typeface="宋体" panose="02010600030101010101" pitchFamily="2" charset="-122"/>
                          <a:ea typeface="宋体" panose="02010600030101010101" pitchFamily="2" charset="-122"/>
                          <a:sym typeface="+mn-ea"/>
                        </a:rPr>
                        <a:t>分钟</a:t>
                      </a:r>
                      <a:endParaRPr lang="zh-CN" altLang="en-US"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100">
                          <a:latin typeface="宋体" panose="02010600030101010101" pitchFamily="2" charset="-122"/>
                          <a:ea typeface="宋体" panose="02010600030101010101" pitchFamily="2" charset="-122"/>
                        </a:rPr>
                        <a:t>清晰</a:t>
                      </a:r>
                      <a:endParaRPr lang="zh-CN" sz="11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p:transition spd="slow">
    <p:randomBar dir="vert"/>
  </p:transition>
  <p:timing>
    <p:tnLst>
      <p:par>
        <p:cTn id="1" dur="indefinite" restart="never" nodeType="tmRoot"/>
      </p:par>
    </p:tnLst>
    <p:bldLst>
      <p:bldP spid="88" grpId="0"/>
      <p:bldP spid="89" grpId="0"/>
      <p:bldP spid="9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2343968" y="-1511907"/>
            <a:ext cx="5948978" cy="5063335"/>
            <a:chOff x="-2344603" y="-3324499"/>
            <a:chExt cx="5948978" cy="5063335"/>
          </a:xfrm>
        </p:grpSpPr>
        <p:sp>
          <p:nvSpPr>
            <p:cNvPr id="77" name="图形 1"/>
            <p:cNvSpPr/>
            <p:nvPr/>
          </p:nvSpPr>
          <p:spPr>
            <a:xfrm rot="14887572">
              <a:off x="-1901782" y="-3767320"/>
              <a:ext cx="5063335" cy="594897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7222"/>
                  <a:alpha val="11111"/>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grpSp>
          <p:nvGrpSpPr>
            <p:cNvPr id="78" name="组合 77"/>
            <p:cNvGrpSpPr/>
            <p:nvPr/>
          </p:nvGrpSpPr>
          <p:grpSpPr>
            <a:xfrm>
              <a:off x="-2162584" y="-3169579"/>
              <a:ext cx="5584942" cy="4753495"/>
              <a:chOff x="-2162584" y="-3169579"/>
              <a:chExt cx="5584942" cy="4753495"/>
            </a:xfrm>
          </p:grpSpPr>
          <p:sp>
            <p:nvSpPr>
              <p:cNvPr id="79" name="图形 1"/>
              <p:cNvSpPr/>
              <p:nvPr/>
            </p:nvSpPr>
            <p:spPr>
              <a:xfrm rot="14887572">
                <a:off x="-1746861" y="-3585302"/>
                <a:ext cx="4753495" cy="558494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4444"/>
                    <a:alpha val="22222"/>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0" name="图形 1"/>
              <p:cNvSpPr/>
              <p:nvPr/>
            </p:nvSpPr>
            <p:spPr>
              <a:xfrm rot="14887572">
                <a:off x="-1591941" y="-3403284"/>
                <a:ext cx="4443654" cy="522090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1667"/>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1" name="图形 1"/>
              <p:cNvSpPr/>
              <p:nvPr/>
            </p:nvSpPr>
            <p:spPr>
              <a:xfrm rot="14887572">
                <a:off x="-1437021" y="-3221266"/>
                <a:ext cx="4133813" cy="485687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8889"/>
                    <a:alpha val="44444"/>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2" name="图形 1"/>
              <p:cNvSpPr/>
              <p:nvPr/>
            </p:nvSpPr>
            <p:spPr>
              <a:xfrm rot="14887572">
                <a:off x="-1282100" y="-3039248"/>
                <a:ext cx="3823973" cy="44928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6111"/>
                    <a:alpha val="55556"/>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3" name="图形 1"/>
              <p:cNvSpPr/>
              <p:nvPr/>
            </p:nvSpPr>
            <p:spPr>
              <a:xfrm rot="14887572">
                <a:off x="-1127180" y="-2857230"/>
                <a:ext cx="3514132" cy="41287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3333"/>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4" name="图形 1"/>
              <p:cNvSpPr/>
              <p:nvPr/>
            </p:nvSpPr>
            <p:spPr>
              <a:xfrm rot="14887572">
                <a:off x="-972260" y="-2675212"/>
                <a:ext cx="3204291" cy="376476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0556"/>
                    <a:alpha val="77778"/>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5" name="图形 1"/>
              <p:cNvSpPr/>
              <p:nvPr/>
            </p:nvSpPr>
            <p:spPr>
              <a:xfrm rot="14887572">
                <a:off x="-817339" y="-2493194"/>
                <a:ext cx="2894451" cy="340072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77778"/>
                    <a:alpha val="88889"/>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6" name="图形 1"/>
              <p:cNvSpPr/>
              <p:nvPr/>
            </p:nvSpPr>
            <p:spPr>
              <a:xfrm rot="14887572">
                <a:off x="-662419" y="-231117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chemeClr val="bg1">
                    <a:lumMod val="7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87" name="图形 1"/>
              <p:cNvSpPr/>
              <p:nvPr/>
            </p:nvSpPr>
            <p:spPr>
              <a:xfrm rot="14887572">
                <a:off x="-652248" y="-231433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9525" cap="flat">
                <a:solidFill>
                  <a:schemeClr val="bg1"/>
                </a:solid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grpSp>
      <p:sp>
        <p:nvSpPr>
          <p:cNvPr id="88" name="文本框 87"/>
          <p:cNvSpPr txBox="1"/>
          <p:nvPr/>
        </p:nvSpPr>
        <p:spPr>
          <a:xfrm>
            <a:off x="369618" y="499293"/>
            <a:ext cx="2522220" cy="1322070"/>
          </a:xfrm>
          <a:prstGeom prst="rect">
            <a:avLst/>
          </a:prstGeom>
          <a:noFill/>
        </p:spPr>
        <p:txBody>
          <a:bodyPr wrap="none" rtlCol="0">
            <a:spAutoFit/>
          </a:bodyPr>
          <a:lstStyle/>
          <a:p>
            <a:pPr algn="l"/>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测试分析</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a:p>
            <a:pPr algn="l"/>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89" name="矩形 88"/>
          <p:cNvSpPr/>
          <p:nvPr/>
        </p:nvSpPr>
        <p:spPr>
          <a:xfrm>
            <a:off x="376135" y="1076033"/>
            <a:ext cx="6167808" cy="422167"/>
          </a:xfrm>
          <a:prstGeom prst="rect">
            <a:avLst/>
          </a:prstGeom>
        </p:spPr>
        <p:txBody>
          <a:bodyPr wrap="square">
            <a:spAutoFit/>
          </a:bodyPr>
          <a:lstStyle/>
          <a:p>
            <a:pPr>
              <a:lnSpc>
                <a:spcPct val="150000"/>
              </a:lnSpc>
            </a:pP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Lorem ipsum dolor sit amet, consectetur adipiscing elit. </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90" name="矩形 89"/>
          <p:cNvSpPr/>
          <p:nvPr/>
        </p:nvSpPr>
        <p:spPr>
          <a:xfrm>
            <a:off x="6220111" y="443351"/>
            <a:ext cx="5072004" cy="460375"/>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
            </p:custDataLst>
          </p:nvPr>
        </p:nvSpPr>
        <p:spPr>
          <a:xfrm>
            <a:off x="5351455" y="2155683"/>
            <a:ext cx="868680" cy="460375"/>
          </a:xfrm>
          <a:prstGeom prst="rect">
            <a:avLst/>
          </a:prstGeom>
          <a:noFill/>
        </p:spPr>
        <p:txBody>
          <a:bodyPr wrap="none" rtlCol="0">
            <a:spAutoFit/>
          </a:bodyPr>
          <a:p>
            <a:pPr algn="l"/>
            <a:r>
              <a:rPr lang="zh-CN" altLang="en-US" sz="2400" spc="300" dirty="0">
                <a:solidFill>
                  <a:srgbClr val="323232"/>
                </a:solidFill>
                <a:latin typeface="微软雅黑 Light" panose="020B0502040204020203" pitchFamily="34" charset="-122"/>
                <a:ea typeface="微软雅黑 Light" panose="020B0502040204020203" pitchFamily="34" charset="-122"/>
                <a:sym typeface="+mn-ea"/>
              </a:rPr>
              <a:t>总结</a:t>
            </a:r>
            <a:endParaRPr lang="zh-CN" altLang="en-US" sz="2400" spc="300" dirty="0">
              <a:solidFill>
                <a:srgbClr val="323232"/>
              </a:solidFill>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2"/>
            </p:custDataLst>
          </p:nvPr>
        </p:nvSpPr>
        <p:spPr>
          <a:xfrm>
            <a:off x="2891790" y="3106420"/>
            <a:ext cx="5926455" cy="1565910"/>
          </a:xfrm>
          <a:prstGeom prst="rect">
            <a:avLst/>
          </a:prstGeom>
          <a:noFill/>
        </p:spPr>
        <p:txBody>
          <a:bodyPr wrap="square" rtlCol="0">
            <a:spAutoFit/>
          </a:bodyPr>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所有模块上电后正常以及非正常情况下的测试数据，可展示出本系统的实时性以及高效的处理性以及可靠性等的特点；该系统基本实现了基于视觉识别的</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智能门禁安全监控系统的设计要求，达到了预期目标。</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a:p>
            <a:pPr>
              <a:lnSpc>
                <a:spcPct val="120000"/>
              </a:lnSpc>
            </a:pP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p:randomBar dir="vert"/>
  </p:transition>
  <p:timing>
    <p:tnLst>
      <p:par>
        <p:cTn id="1" dur="indefinite" restart="never" nodeType="tmRoot"/>
      </p:par>
    </p:tnLst>
    <p:bldLst>
      <p:bldP spid="88" grpId="0"/>
      <p:bldP spid="89" grpId="0"/>
      <p:bldP spid="9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79084" y="-4944496"/>
            <a:ext cx="16747384" cy="16747384"/>
            <a:chOff x="-3078555" y="-4343967"/>
            <a:chExt cx="15546326" cy="15546326"/>
          </a:xfrm>
        </p:grpSpPr>
        <p:sp>
          <p:nvSpPr>
            <p:cNvPr id="3" name="椭圆 2"/>
            <p:cNvSpPr/>
            <p:nvPr/>
          </p:nvSpPr>
          <p:spPr>
            <a:xfrm>
              <a:off x="-3078555" y="-4343967"/>
              <a:ext cx="15546326" cy="1554632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2744764" y="-4010177"/>
              <a:ext cx="14878745" cy="14878745"/>
            </a:xfrm>
            <a:prstGeom prst="ellipse">
              <a:avLst/>
            </a:prstGeom>
            <a:noFill/>
            <a:ln w="12700" cap="flat" cmpd="sng" algn="ctr">
              <a:solidFill>
                <a:schemeClr val="bg1">
                  <a:lumMod val="66667"/>
                  <a:alpha val="9523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 name="椭圆 4"/>
            <p:cNvSpPr/>
            <p:nvPr/>
          </p:nvSpPr>
          <p:spPr>
            <a:xfrm>
              <a:off x="-2410974" y="-3676386"/>
              <a:ext cx="14211164" cy="14211164"/>
            </a:xfrm>
            <a:prstGeom prst="ellipse">
              <a:avLst/>
            </a:prstGeom>
            <a:noFill/>
            <a:ln w="12700" cap="flat" cmpd="sng" algn="ctr">
              <a:solidFill>
                <a:schemeClr val="bg1">
                  <a:lumMod val="68333"/>
                  <a:alpha val="9047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6" name="椭圆 5"/>
            <p:cNvSpPr/>
            <p:nvPr/>
          </p:nvSpPr>
          <p:spPr>
            <a:xfrm>
              <a:off x="-2077183" y="-3342596"/>
              <a:ext cx="13543583" cy="13543583"/>
            </a:xfrm>
            <a:prstGeom prst="ellipse">
              <a:avLst/>
            </a:prstGeom>
            <a:noFill/>
            <a:ln w="12700" cap="flat" cmpd="sng" algn="ctr">
              <a:solidFill>
                <a:schemeClr val="bg1">
                  <a:lumMod val="70000"/>
                  <a:alpha val="8571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椭圆 6"/>
            <p:cNvSpPr/>
            <p:nvPr/>
          </p:nvSpPr>
          <p:spPr>
            <a:xfrm>
              <a:off x="-1743393" y="-3008805"/>
              <a:ext cx="12876002" cy="12876002"/>
            </a:xfrm>
            <a:prstGeom prst="ellipse">
              <a:avLst/>
            </a:prstGeom>
            <a:noFill/>
            <a:ln w="12700" cap="flat" cmpd="sng" algn="ctr">
              <a:solidFill>
                <a:schemeClr val="bg1">
                  <a:lumMod val="71667"/>
                  <a:alpha val="8095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椭圆 7"/>
            <p:cNvSpPr/>
            <p:nvPr/>
          </p:nvSpPr>
          <p:spPr>
            <a:xfrm>
              <a:off x="-1409603" y="-2675015"/>
              <a:ext cx="12208421" cy="12208421"/>
            </a:xfrm>
            <a:prstGeom prst="ellipse">
              <a:avLst/>
            </a:prstGeom>
            <a:noFill/>
            <a:ln w="12700" cap="flat" cmpd="sng" algn="ctr">
              <a:solidFill>
                <a:schemeClr val="bg1">
                  <a:lumMod val="73333"/>
                  <a:alpha val="7619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椭圆 8"/>
            <p:cNvSpPr/>
            <p:nvPr/>
          </p:nvSpPr>
          <p:spPr>
            <a:xfrm>
              <a:off x="-1075812" y="-2341224"/>
              <a:ext cx="11540840" cy="11540840"/>
            </a:xfrm>
            <a:prstGeom prst="ellipse">
              <a:avLst/>
            </a:prstGeom>
            <a:noFill/>
            <a:ln w="12700" cap="flat" cmpd="sng" algn="ctr">
              <a:solidFill>
                <a:schemeClr val="bg1">
                  <a:lumMod val="75000"/>
                  <a:alpha val="7142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椭圆 9"/>
            <p:cNvSpPr/>
            <p:nvPr/>
          </p:nvSpPr>
          <p:spPr>
            <a:xfrm>
              <a:off x="-742022" y="-2007434"/>
              <a:ext cx="10873259" cy="10873259"/>
            </a:xfrm>
            <a:prstGeom prst="ellipse">
              <a:avLst/>
            </a:prstGeom>
            <a:noFill/>
            <a:ln w="12700" cap="flat" cmpd="sng" algn="ctr">
              <a:solidFill>
                <a:schemeClr val="bg1">
                  <a:lumMod val="76667"/>
                  <a:alpha val="6666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椭圆 10"/>
            <p:cNvSpPr/>
            <p:nvPr/>
          </p:nvSpPr>
          <p:spPr>
            <a:xfrm>
              <a:off x="-408231" y="-1673643"/>
              <a:ext cx="10205678" cy="10205678"/>
            </a:xfrm>
            <a:prstGeom prst="ellipse">
              <a:avLst/>
            </a:prstGeom>
            <a:noFill/>
            <a:ln w="12700" cap="flat" cmpd="sng" algn="ctr">
              <a:solidFill>
                <a:schemeClr val="bg1">
                  <a:lumMod val="78333"/>
                  <a:alpha val="6190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椭圆 11"/>
            <p:cNvSpPr/>
            <p:nvPr/>
          </p:nvSpPr>
          <p:spPr>
            <a:xfrm>
              <a:off x="-74441" y="-1339853"/>
              <a:ext cx="9538097" cy="9538097"/>
            </a:xfrm>
            <a:prstGeom prst="ellipse">
              <a:avLst/>
            </a:prstGeom>
            <a:noFill/>
            <a:ln w="12700" cap="flat" cmpd="sng" algn="ctr">
              <a:solidFill>
                <a:schemeClr val="bg1">
                  <a:lumMod val="80000"/>
                  <a:alpha val="5714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椭圆 12"/>
            <p:cNvSpPr/>
            <p:nvPr/>
          </p:nvSpPr>
          <p:spPr>
            <a:xfrm>
              <a:off x="259350" y="-1006062"/>
              <a:ext cx="8870516" cy="8870516"/>
            </a:xfrm>
            <a:prstGeom prst="ellipse">
              <a:avLst/>
            </a:prstGeom>
            <a:noFill/>
            <a:ln w="12700" cap="flat" cmpd="sng" algn="ctr">
              <a:solidFill>
                <a:schemeClr val="bg1">
                  <a:lumMod val="81667"/>
                  <a:alpha val="5238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椭圆 13"/>
            <p:cNvSpPr/>
            <p:nvPr/>
          </p:nvSpPr>
          <p:spPr>
            <a:xfrm>
              <a:off x="593140" y="-672272"/>
              <a:ext cx="8202935" cy="8202935"/>
            </a:xfrm>
            <a:prstGeom prst="ellipse">
              <a:avLst/>
            </a:prstGeom>
            <a:noFill/>
            <a:ln w="12700" cap="flat" cmpd="sng" algn="ctr">
              <a:solidFill>
                <a:schemeClr val="bg1">
                  <a:lumMod val="83333"/>
                  <a:alpha val="4761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椭圆 14"/>
            <p:cNvSpPr/>
            <p:nvPr/>
          </p:nvSpPr>
          <p:spPr>
            <a:xfrm>
              <a:off x="926931" y="-338481"/>
              <a:ext cx="7535354" cy="7535354"/>
            </a:xfrm>
            <a:prstGeom prst="ellipse">
              <a:avLst/>
            </a:prstGeom>
            <a:noFill/>
            <a:ln w="12700" cap="flat" cmpd="sng" algn="ctr">
              <a:solidFill>
                <a:schemeClr val="bg1">
                  <a:lumMod val="85000"/>
                  <a:alpha val="4285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椭圆 15"/>
            <p:cNvSpPr/>
            <p:nvPr/>
          </p:nvSpPr>
          <p:spPr>
            <a:xfrm>
              <a:off x="1260721" y="-4691"/>
              <a:ext cx="6867773" cy="6867773"/>
            </a:xfrm>
            <a:prstGeom prst="ellipse">
              <a:avLst/>
            </a:prstGeom>
            <a:noFill/>
            <a:ln w="12700" cap="flat" cmpd="sng" algn="ctr">
              <a:solidFill>
                <a:schemeClr val="bg1">
                  <a:lumMod val="86667"/>
                  <a:alpha val="3809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1594512" y="329100"/>
              <a:ext cx="6200192" cy="6200192"/>
            </a:xfrm>
            <a:prstGeom prst="ellipse">
              <a:avLst/>
            </a:prstGeom>
            <a:noFill/>
            <a:ln w="12700" cap="flat" cmpd="sng" algn="ctr">
              <a:solidFill>
                <a:schemeClr val="bg1">
                  <a:lumMod val="88333"/>
                  <a:alpha val="3333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椭圆 17"/>
            <p:cNvSpPr/>
            <p:nvPr/>
          </p:nvSpPr>
          <p:spPr>
            <a:xfrm>
              <a:off x="1928302" y="662890"/>
              <a:ext cx="5532612" cy="5532612"/>
            </a:xfrm>
            <a:prstGeom prst="ellipse">
              <a:avLst/>
            </a:prstGeom>
            <a:noFill/>
            <a:ln w="12700" cap="flat" cmpd="sng" algn="ctr">
              <a:solidFill>
                <a:schemeClr val="bg1">
                  <a:lumMod val="90000"/>
                  <a:alpha val="2857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椭圆 18"/>
            <p:cNvSpPr/>
            <p:nvPr/>
          </p:nvSpPr>
          <p:spPr>
            <a:xfrm>
              <a:off x="2262093" y="996681"/>
              <a:ext cx="4865031" cy="4865031"/>
            </a:xfrm>
            <a:prstGeom prst="ellipse">
              <a:avLst/>
            </a:prstGeom>
            <a:noFill/>
            <a:ln w="12700" cap="flat" cmpd="sng" algn="ctr">
              <a:solidFill>
                <a:schemeClr val="bg1">
                  <a:lumMod val="91667"/>
                  <a:alpha val="2381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2595883" y="1330471"/>
              <a:ext cx="4197450" cy="4197450"/>
            </a:xfrm>
            <a:prstGeom prst="ellipse">
              <a:avLst/>
            </a:prstGeom>
            <a:noFill/>
            <a:ln w="12700" cap="flat" cmpd="sng" algn="ctr">
              <a:solidFill>
                <a:schemeClr val="bg1">
                  <a:lumMod val="93333"/>
                  <a:alpha val="1904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2929674" y="1664262"/>
              <a:ext cx="3529869" cy="3529869"/>
            </a:xfrm>
            <a:prstGeom prst="ellipse">
              <a:avLst/>
            </a:prstGeom>
            <a:noFill/>
            <a:ln w="12700" cap="flat" cmpd="sng" algn="ctr">
              <a:solidFill>
                <a:schemeClr val="bg1">
                  <a:lumMod val="95000"/>
                  <a:alpha val="1428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椭圆 21"/>
            <p:cNvSpPr/>
            <p:nvPr/>
          </p:nvSpPr>
          <p:spPr>
            <a:xfrm>
              <a:off x="3263464" y="1998052"/>
              <a:ext cx="2862288" cy="2862288"/>
            </a:xfrm>
            <a:prstGeom prst="ellipse">
              <a:avLst/>
            </a:prstGeom>
            <a:noFill/>
            <a:ln w="12700" cap="flat" cmpd="sng" algn="ctr">
              <a:solidFill>
                <a:schemeClr val="bg1">
                  <a:lumMod val="96667"/>
                  <a:alpha val="952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椭圆 22"/>
            <p:cNvSpPr/>
            <p:nvPr/>
          </p:nvSpPr>
          <p:spPr>
            <a:xfrm>
              <a:off x="3597254" y="2331843"/>
              <a:ext cx="2194707" cy="2194707"/>
            </a:xfrm>
            <a:prstGeom prst="ellipse">
              <a:avLst/>
            </a:prstGeom>
            <a:noFill/>
            <a:ln w="12700" cap="flat" cmpd="sng" algn="ctr">
              <a:solidFill>
                <a:schemeClr val="bg1">
                  <a:lumMod val="98333"/>
                  <a:alpha val="476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椭圆 23"/>
            <p:cNvSpPr/>
            <p:nvPr/>
          </p:nvSpPr>
          <p:spPr>
            <a:xfrm flipH="1">
              <a:off x="3931045" y="2665633"/>
              <a:ext cx="1527126" cy="1527126"/>
            </a:xfrm>
            <a:prstGeom prst="ellipse">
              <a:avLst/>
            </a:prstGeom>
            <a:noFill/>
            <a:ln>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511550" y="2057221"/>
            <a:ext cx="2481512" cy="1336764"/>
            <a:chOff x="3511550" y="2228671"/>
            <a:chExt cx="2481512" cy="1336764"/>
          </a:xfrm>
        </p:grpSpPr>
        <p:sp>
          <p:nvSpPr>
            <p:cNvPr id="26" name="文本框 25"/>
            <p:cNvSpPr txBox="1"/>
            <p:nvPr/>
          </p:nvSpPr>
          <p:spPr>
            <a:xfrm>
              <a:off x="3702050" y="2365106"/>
              <a:ext cx="2291012" cy="1200329"/>
            </a:xfrm>
            <a:prstGeom prst="rect">
              <a:avLst/>
            </a:prstGeom>
            <a:noFill/>
          </p:spPr>
          <p:txBody>
            <a:bodyPr wrap="none" rtlCol="0">
              <a:spAutoFit/>
            </a:bodyPr>
            <a:lstStyle/>
            <a:p>
              <a:r>
                <a:rPr lang="en-US" altLang="zh-CN" sz="7200" dirty="0">
                  <a:solidFill>
                    <a:schemeClr val="bg1"/>
                  </a:solidFill>
                  <a:latin typeface="微软雅黑 Light" panose="020B0502040204020203" pitchFamily="34" charset="-122"/>
                  <a:ea typeface="微软雅黑 Light" panose="020B0502040204020203" pitchFamily="34" charset="-122"/>
                </a:rPr>
                <a:t>PART</a:t>
              </a:r>
              <a:endParaRPr lang="zh-CN" altLang="en-US" sz="7200" dirty="0">
                <a:solidFill>
                  <a:schemeClr val="bg1"/>
                </a:solidFill>
                <a:latin typeface="微软雅黑 Light" panose="020B0502040204020203" pitchFamily="34" charset="-122"/>
                <a:ea typeface="微软雅黑 Light" panose="020B0502040204020203" pitchFamily="34" charset="-122"/>
              </a:endParaRPr>
            </a:p>
          </p:txBody>
        </p:sp>
        <p:sp>
          <p:nvSpPr>
            <p:cNvPr id="27" name="文本框 26"/>
            <p:cNvSpPr txBox="1"/>
            <p:nvPr/>
          </p:nvSpPr>
          <p:spPr>
            <a:xfrm>
              <a:off x="3684732" y="2352703"/>
              <a:ext cx="2291012" cy="1200329"/>
            </a:xfrm>
            <a:prstGeom prst="rect">
              <a:avLst/>
            </a:prstGeom>
            <a:noFill/>
            <a:effectLst/>
          </p:spPr>
          <p:txBody>
            <a:bodyPr wrap="none" rtlCol="0">
              <a:spAutoFit/>
            </a:bodyPr>
            <a:lstStyle/>
            <a:p>
              <a:r>
                <a:rPr lang="en-US" altLang="zh-CN" sz="7200" dirty="0">
                  <a:solidFill>
                    <a:schemeClr val="bg1">
                      <a:lumMod val="97727"/>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7727"/>
                  </a:schemeClr>
                </a:solidFill>
                <a:latin typeface="微软雅黑 Light" panose="020B0502040204020203" pitchFamily="34" charset="-122"/>
                <a:ea typeface="微软雅黑 Light" panose="020B0502040204020203" pitchFamily="34" charset="-122"/>
              </a:endParaRPr>
            </a:p>
          </p:txBody>
        </p:sp>
        <p:sp>
          <p:nvSpPr>
            <p:cNvPr id="28" name="文本框 27"/>
            <p:cNvSpPr txBox="1"/>
            <p:nvPr/>
          </p:nvSpPr>
          <p:spPr>
            <a:xfrm>
              <a:off x="3667414" y="2340300"/>
              <a:ext cx="2291012" cy="1200329"/>
            </a:xfrm>
            <a:prstGeom prst="rect">
              <a:avLst/>
            </a:prstGeom>
            <a:noFill/>
            <a:effectLst/>
          </p:spPr>
          <p:txBody>
            <a:bodyPr wrap="none" rtlCol="0">
              <a:spAutoFit/>
            </a:bodyPr>
            <a:lstStyle/>
            <a:p>
              <a:r>
                <a:rPr lang="en-US" altLang="zh-CN" sz="7200" dirty="0">
                  <a:solidFill>
                    <a:schemeClr val="bg1">
                      <a:lumMod val="95455"/>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5455"/>
                  </a:schemeClr>
                </a:solidFill>
                <a:latin typeface="微软雅黑 Light" panose="020B0502040204020203" pitchFamily="34" charset="-122"/>
                <a:ea typeface="微软雅黑 Light" panose="020B0502040204020203" pitchFamily="34" charset="-122"/>
              </a:endParaRPr>
            </a:p>
          </p:txBody>
        </p:sp>
        <p:sp>
          <p:nvSpPr>
            <p:cNvPr id="29" name="文本框 28"/>
            <p:cNvSpPr txBox="1"/>
            <p:nvPr/>
          </p:nvSpPr>
          <p:spPr>
            <a:xfrm>
              <a:off x="3650095" y="2327897"/>
              <a:ext cx="2291012" cy="1200329"/>
            </a:xfrm>
            <a:prstGeom prst="rect">
              <a:avLst/>
            </a:prstGeom>
            <a:noFill/>
            <a:effectLst/>
          </p:spPr>
          <p:txBody>
            <a:bodyPr wrap="none" rtlCol="0">
              <a:spAutoFit/>
            </a:bodyPr>
            <a:lstStyle/>
            <a:p>
              <a:r>
                <a:rPr lang="en-US" altLang="zh-CN" sz="7200" dirty="0">
                  <a:solidFill>
                    <a:schemeClr val="bg1">
                      <a:lumMod val="93182"/>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3182"/>
                  </a:schemeClr>
                </a:solidFill>
                <a:latin typeface="微软雅黑 Light" panose="020B0502040204020203" pitchFamily="34" charset="-122"/>
                <a:ea typeface="微软雅黑 Light" panose="020B0502040204020203" pitchFamily="34" charset="-122"/>
              </a:endParaRPr>
            </a:p>
          </p:txBody>
        </p:sp>
        <p:sp>
          <p:nvSpPr>
            <p:cNvPr id="30" name="文本框 29"/>
            <p:cNvSpPr txBox="1"/>
            <p:nvPr/>
          </p:nvSpPr>
          <p:spPr>
            <a:xfrm>
              <a:off x="3632777" y="2315493"/>
              <a:ext cx="2291012" cy="1200329"/>
            </a:xfrm>
            <a:prstGeom prst="rect">
              <a:avLst/>
            </a:prstGeom>
            <a:noFill/>
            <a:effectLst/>
          </p:spPr>
          <p:txBody>
            <a:bodyPr wrap="none" rtlCol="0">
              <a:spAutoFit/>
            </a:bodyPr>
            <a:lstStyle/>
            <a:p>
              <a:r>
                <a:rPr lang="en-US" altLang="zh-CN" sz="7200" dirty="0">
                  <a:solidFill>
                    <a:schemeClr val="bg1">
                      <a:lumMod val="90909"/>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0909"/>
                  </a:schemeClr>
                </a:solidFill>
                <a:latin typeface="微软雅黑 Light" panose="020B0502040204020203" pitchFamily="34" charset="-122"/>
                <a:ea typeface="微软雅黑 Light" panose="020B0502040204020203" pitchFamily="34" charset="-122"/>
              </a:endParaRPr>
            </a:p>
          </p:txBody>
        </p:sp>
        <p:sp>
          <p:nvSpPr>
            <p:cNvPr id="31" name="文本框 30"/>
            <p:cNvSpPr txBox="1"/>
            <p:nvPr/>
          </p:nvSpPr>
          <p:spPr>
            <a:xfrm>
              <a:off x="3615459" y="2303090"/>
              <a:ext cx="2291012" cy="1200329"/>
            </a:xfrm>
            <a:prstGeom prst="rect">
              <a:avLst/>
            </a:prstGeom>
            <a:noFill/>
            <a:effectLst/>
          </p:spPr>
          <p:txBody>
            <a:bodyPr wrap="none" rtlCol="0">
              <a:spAutoFit/>
            </a:bodyPr>
            <a:lstStyle/>
            <a:p>
              <a:r>
                <a:rPr lang="en-US" altLang="zh-CN" sz="7200" dirty="0">
                  <a:solidFill>
                    <a:schemeClr val="bg1">
                      <a:lumMod val="88636"/>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8636"/>
                  </a:schemeClr>
                </a:solidFill>
                <a:latin typeface="微软雅黑 Light" panose="020B0502040204020203" pitchFamily="34" charset="-122"/>
                <a:ea typeface="微软雅黑 Light" panose="020B0502040204020203" pitchFamily="34" charset="-122"/>
              </a:endParaRPr>
            </a:p>
          </p:txBody>
        </p:sp>
        <p:sp>
          <p:nvSpPr>
            <p:cNvPr id="32" name="文本框 31"/>
            <p:cNvSpPr txBox="1"/>
            <p:nvPr/>
          </p:nvSpPr>
          <p:spPr>
            <a:xfrm>
              <a:off x="3598141" y="2290687"/>
              <a:ext cx="2291012" cy="1200329"/>
            </a:xfrm>
            <a:prstGeom prst="rect">
              <a:avLst/>
            </a:prstGeom>
            <a:noFill/>
            <a:effectLst/>
          </p:spPr>
          <p:txBody>
            <a:bodyPr wrap="none" rtlCol="0">
              <a:spAutoFit/>
            </a:bodyPr>
            <a:lstStyle/>
            <a:p>
              <a:r>
                <a:rPr lang="en-US" altLang="zh-CN" sz="7200" dirty="0">
                  <a:solidFill>
                    <a:schemeClr val="bg1">
                      <a:lumMod val="86364"/>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6364"/>
                  </a:schemeClr>
                </a:solidFill>
                <a:latin typeface="微软雅黑 Light" panose="020B0502040204020203" pitchFamily="34" charset="-122"/>
                <a:ea typeface="微软雅黑 Light" panose="020B0502040204020203" pitchFamily="34" charset="-122"/>
              </a:endParaRPr>
            </a:p>
          </p:txBody>
        </p:sp>
        <p:sp>
          <p:nvSpPr>
            <p:cNvPr id="33" name="文本框 32"/>
            <p:cNvSpPr txBox="1"/>
            <p:nvPr/>
          </p:nvSpPr>
          <p:spPr>
            <a:xfrm>
              <a:off x="3580823" y="2278284"/>
              <a:ext cx="2291012" cy="1200329"/>
            </a:xfrm>
            <a:prstGeom prst="rect">
              <a:avLst/>
            </a:prstGeom>
            <a:noFill/>
            <a:effectLst/>
          </p:spPr>
          <p:txBody>
            <a:bodyPr wrap="none" rtlCol="0">
              <a:spAutoFit/>
            </a:bodyPr>
            <a:lstStyle/>
            <a:p>
              <a:r>
                <a:rPr lang="en-US" altLang="zh-CN" sz="7200" dirty="0">
                  <a:solidFill>
                    <a:schemeClr val="bg1">
                      <a:lumMod val="84091"/>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4091"/>
                  </a:schemeClr>
                </a:solidFill>
                <a:latin typeface="微软雅黑 Light" panose="020B0502040204020203" pitchFamily="34" charset="-122"/>
                <a:ea typeface="微软雅黑 Light" panose="020B0502040204020203" pitchFamily="34" charset="-122"/>
              </a:endParaRPr>
            </a:p>
          </p:txBody>
        </p:sp>
        <p:sp>
          <p:nvSpPr>
            <p:cNvPr id="34" name="文本框 33"/>
            <p:cNvSpPr txBox="1"/>
            <p:nvPr/>
          </p:nvSpPr>
          <p:spPr>
            <a:xfrm>
              <a:off x="3563505" y="2265881"/>
              <a:ext cx="2291012" cy="1200329"/>
            </a:xfrm>
            <a:prstGeom prst="rect">
              <a:avLst/>
            </a:prstGeom>
            <a:noFill/>
            <a:effectLst/>
          </p:spPr>
          <p:txBody>
            <a:bodyPr wrap="none" rtlCol="0">
              <a:spAutoFit/>
            </a:bodyPr>
            <a:lstStyle/>
            <a:p>
              <a:r>
                <a:rPr lang="en-US" altLang="zh-CN" sz="7200" dirty="0">
                  <a:solidFill>
                    <a:schemeClr val="bg1">
                      <a:lumMod val="81818"/>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1818"/>
                  </a:schemeClr>
                </a:solidFill>
                <a:latin typeface="微软雅黑 Light" panose="020B0502040204020203" pitchFamily="34" charset="-122"/>
                <a:ea typeface="微软雅黑 Light" panose="020B0502040204020203" pitchFamily="34" charset="-122"/>
              </a:endParaRPr>
            </a:p>
          </p:txBody>
        </p:sp>
        <p:sp>
          <p:nvSpPr>
            <p:cNvPr id="35" name="文本框 34"/>
            <p:cNvSpPr txBox="1"/>
            <p:nvPr/>
          </p:nvSpPr>
          <p:spPr>
            <a:xfrm>
              <a:off x="3546186" y="2253477"/>
              <a:ext cx="2291012" cy="1200329"/>
            </a:xfrm>
            <a:prstGeom prst="rect">
              <a:avLst/>
            </a:prstGeom>
            <a:noFill/>
            <a:effectLst/>
          </p:spPr>
          <p:txBody>
            <a:bodyPr wrap="none" rtlCol="0">
              <a:spAutoFit/>
            </a:bodyPr>
            <a:lstStyle/>
            <a:p>
              <a:r>
                <a:rPr lang="en-US" altLang="zh-CN" sz="7200" dirty="0">
                  <a:solidFill>
                    <a:schemeClr val="bg1">
                      <a:lumMod val="79545"/>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79545"/>
                  </a:schemeClr>
                </a:solidFill>
                <a:latin typeface="微软雅黑 Light" panose="020B0502040204020203" pitchFamily="34" charset="-122"/>
                <a:ea typeface="微软雅黑 Light" panose="020B0502040204020203" pitchFamily="34" charset="-122"/>
              </a:endParaRPr>
            </a:p>
          </p:txBody>
        </p:sp>
        <p:sp>
          <p:nvSpPr>
            <p:cNvPr id="36" name="文本框 35"/>
            <p:cNvSpPr txBox="1"/>
            <p:nvPr/>
          </p:nvSpPr>
          <p:spPr>
            <a:xfrm>
              <a:off x="3528868" y="2241074"/>
              <a:ext cx="2291012" cy="1200329"/>
            </a:xfrm>
            <a:prstGeom prst="rect">
              <a:avLst/>
            </a:prstGeom>
            <a:noFill/>
            <a:effectLst/>
          </p:spPr>
          <p:txBody>
            <a:bodyPr wrap="none" rtlCol="0">
              <a:spAutoFit/>
            </a:bodyPr>
            <a:lstStyle/>
            <a:p>
              <a:r>
                <a:rPr lang="en-US" altLang="zh-CN" sz="7200" dirty="0">
                  <a:solidFill>
                    <a:schemeClr val="bg1">
                      <a:lumMod val="77273"/>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77273"/>
                  </a:schemeClr>
                </a:solidFill>
                <a:latin typeface="微软雅黑 Light" panose="020B0502040204020203" pitchFamily="34" charset="-122"/>
                <a:ea typeface="微软雅黑 Light" panose="020B0502040204020203" pitchFamily="34" charset="-122"/>
              </a:endParaRPr>
            </a:p>
          </p:txBody>
        </p:sp>
        <p:sp>
          <p:nvSpPr>
            <p:cNvPr id="37" name="文本框 36"/>
            <p:cNvSpPr txBox="1"/>
            <p:nvPr/>
          </p:nvSpPr>
          <p:spPr>
            <a:xfrm>
              <a:off x="3511550" y="2228671"/>
              <a:ext cx="2291012" cy="1200329"/>
            </a:xfrm>
            <a:prstGeom prst="rect">
              <a:avLst/>
            </a:prstGeom>
            <a:noFill/>
          </p:spPr>
          <p:txBody>
            <a:bodyPr wrap="none" rtlCol="0">
              <a:spAutoFit/>
            </a:bodyPr>
            <a:lstStyle/>
            <a:p>
              <a:r>
                <a:rPr lang="en-US" altLang="zh-CN" sz="7200" dirty="0">
                  <a:solidFill>
                    <a:schemeClr val="bg1">
                      <a:lumMod val="75000"/>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75000"/>
                  </a:schemeClr>
                </a:solidFill>
                <a:latin typeface="微软雅黑 Light" panose="020B0502040204020203" pitchFamily="34" charset="-122"/>
                <a:ea typeface="微软雅黑 Light" panose="020B0502040204020203" pitchFamily="34" charset="-122"/>
              </a:endParaRPr>
            </a:p>
          </p:txBody>
        </p:sp>
      </p:grpSp>
      <p:grpSp>
        <p:nvGrpSpPr>
          <p:cNvPr id="51" name="组合 50"/>
          <p:cNvGrpSpPr/>
          <p:nvPr/>
        </p:nvGrpSpPr>
        <p:grpSpPr>
          <a:xfrm>
            <a:off x="3918286" y="3101566"/>
            <a:ext cx="1809420" cy="1779131"/>
            <a:chOff x="3918286" y="3101566"/>
            <a:chExt cx="1809420" cy="1779131"/>
          </a:xfrm>
        </p:grpSpPr>
        <p:sp>
          <p:nvSpPr>
            <p:cNvPr id="38" name="文本框 37"/>
            <p:cNvSpPr txBox="1"/>
            <p:nvPr/>
          </p:nvSpPr>
          <p:spPr>
            <a:xfrm>
              <a:off x="4153236" y="3311037"/>
              <a:ext cx="1574470" cy="1569660"/>
            </a:xfrm>
            <a:prstGeom prst="rect">
              <a:avLst/>
            </a:prstGeom>
            <a:noFill/>
          </p:spPr>
          <p:txBody>
            <a:bodyPr wrap="none" rtlCol="0">
              <a:spAutoFit/>
            </a:bodyPr>
            <a:lstStyle/>
            <a:p>
              <a:r>
                <a:rPr lang="en-US" altLang="zh-CN" sz="9600" dirty="0">
                  <a:solidFill>
                    <a:schemeClr val="bg1"/>
                  </a:solidFill>
                  <a:latin typeface="微软雅黑 Light" panose="020B0502040204020203" pitchFamily="34" charset="-122"/>
                  <a:ea typeface="微软雅黑 Light" panose="020B0502040204020203" pitchFamily="34" charset="-122"/>
                </a:rPr>
                <a:t>04</a:t>
              </a:r>
              <a:endParaRPr lang="zh-CN" altLang="en-US" sz="9600" dirty="0">
                <a:solidFill>
                  <a:schemeClr val="bg1"/>
                </a:solidFill>
                <a:latin typeface="微软雅黑 Light" panose="020B0502040204020203" pitchFamily="34" charset="-122"/>
                <a:ea typeface="微软雅黑 Light" panose="020B0502040204020203" pitchFamily="34" charset="-122"/>
              </a:endParaRPr>
            </a:p>
          </p:txBody>
        </p:sp>
        <p:sp>
          <p:nvSpPr>
            <p:cNvPr id="41" name="文本框 40"/>
            <p:cNvSpPr txBox="1"/>
            <p:nvPr/>
          </p:nvSpPr>
          <p:spPr>
            <a:xfrm>
              <a:off x="4131877" y="3291994"/>
              <a:ext cx="861060" cy="1568450"/>
            </a:xfrm>
            <a:prstGeom prst="rect">
              <a:avLst/>
            </a:prstGeom>
            <a:noFill/>
            <a:effectLst/>
          </p:spPr>
          <p:txBody>
            <a:bodyPr wrap="none" rtlCol="0">
              <a:spAutoFit/>
            </a:bodyPr>
            <a:lstStyle/>
            <a:p>
              <a:r>
                <a:rPr lang="en-US" altLang="zh-CN" sz="9600" dirty="0">
                  <a:solidFill>
                    <a:srgbClr val="ECECEC"/>
                  </a:solidFill>
                  <a:latin typeface="微软雅黑 Light" panose="020B0502040204020203" pitchFamily="34" charset="-122"/>
                  <a:ea typeface="微软雅黑 Light" panose="020B0502040204020203" pitchFamily="34" charset="-122"/>
                </a:rPr>
                <a:t>0</a:t>
              </a:r>
              <a:endParaRPr lang="zh-CN" altLang="en-US" sz="9600" dirty="0">
                <a:solidFill>
                  <a:srgbClr val="ECECEC"/>
                </a:solidFill>
                <a:latin typeface="微软雅黑 Light" panose="020B0502040204020203" pitchFamily="34" charset="-122"/>
                <a:ea typeface="微软雅黑 Light" panose="020B0502040204020203" pitchFamily="34" charset="-122"/>
              </a:endParaRPr>
            </a:p>
          </p:txBody>
        </p:sp>
        <p:sp>
          <p:nvSpPr>
            <p:cNvPr id="42" name="文本框 41"/>
            <p:cNvSpPr txBox="1"/>
            <p:nvPr/>
          </p:nvSpPr>
          <p:spPr>
            <a:xfrm>
              <a:off x="4110518" y="3272951"/>
              <a:ext cx="861060" cy="1568450"/>
            </a:xfrm>
            <a:prstGeom prst="rect">
              <a:avLst/>
            </a:prstGeom>
            <a:noFill/>
            <a:effectLst/>
          </p:spPr>
          <p:txBody>
            <a:bodyPr wrap="none" rtlCol="0">
              <a:spAutoFit/>
            </a:bodyPr>
            <a:lstStyle/>
            <a:p>
              <a:r>
                <a:rPr lang="en-US" altLang="zh-CN" sz="9600" dirty="0">
                  <a:solidFill>
                    <a:srgbClr val="D9D9D9"/>
                  </a:solidFill>
                  <a:latin typeface="微软雅黑 Light" panose="020B0502040204020203" pitchFamily="34" charset="-122"/>
                  <a:ea typeface="微软雅黑 Light" panose="020B0502040204020203" pitchFamily="34" charset="-122"/>
                </a:rPr>
                <a:t>0</a:t>
              </a:r>
              <a:endParaRPr lang="zh-CN" altLang="en-US" sz="9600" dirty="0">
                <a:solidFill>
                  <a:srgbClr val="D9D9D9"/>
                </a:solidFill>
                <a:latin typeface="微软雅黑 Light" panose="020B0502040204020203" pitchFamily="34" charset="-122"/>
                <a:ea typeface="微软雅黑 Light" panose="020B0502040204020203" pitchFamily="34" charset="-122"/>
              </a:endParaRPr>
            </a:p>
          </p:txBody>
        </p:sp>
        <p:sp>
          <p:nvSpPr>
            <p:cNvPr id="43" name="文本框 42"/>
            <p:cNvSpPr txBox="1"/>
            <p:nvPr/>
          </p:nvSpPr>
          <p:spPr>
            <a:xfrm>
              <a:off x="4089159" y="3253908"/>
              <a:ext cx="861060" cy="1568450"/>
            </a:xfrm>
            <a:prstGeom prst="rect">
              <a:avLst/>
            </a:prstGeom>
            <a:noFill/>
            <a:effectLst/>
          </p:spPr>
          <p:txBody>
            <a:bodyPr wrap="none" rtlCol="0">
              <a:spAutoFit/>
            </a:bodyPr>
            <a:lstStyle/>
            <a:p>
              <a:r>
                <a:rPr lang="en-US" altLang="zh-CN" sz="9600" dirty="0">
                  <a:solidFill>
                    <a:srgbClr val="C7C7C7"/>
                  </a:solidFill>
                  <a:latin typeface="微软雅黑 Light" panose="020B0502040204020203" pitchFamily="34" charset="-122"/>
                  <a:ea typeface="微软雅黑 Light" panose="020B0502040204020203" pitchFamily="34" charset="-122"/>
                </a:rPr>
                <a:t>0</a:t>
              </a:r>
              <a:endParaRPr lang="zh-CN" altLang="en-US" sz="9600" dirty="0">
                <a:solidFill>
                  <a:srgbClr val="C7C7C7"/>
                </a:solidFill>
                <a:latin typeface="微软雅黑 Light" panose="020B0502040204020203" pitchFamily="34" charset="-122"/>
                <a:ea typeface="微软雅黑 Light" panose="020B0502040204020203" pitchFamily="34" charset="-122"/>
              </a:endParaRPr>
            </a:p>
          </p:txBody>
        </p:sp>
        <p:sp>
          <p:nvSpPr>
            <p:cNvPr id="44" name="文本框 43"/>
            <p:cNvSpPr txBox="1"/>
            <p:nvPr/>
          </p:nvSpPr>
          <p:spPr>
            <a:xfrm>
              <a:off x="4067800" y="3234866"/>
              <a:ext cx="861060" cy="1568450"/>
            </a:xfrm>
            <a:prstGeom prst="rect">
              <a:avLst/>
            </a:prstGeom>
            <a:noFill/>
            <a:effectLst/>
          </p:spPr>
          <p:txBody>
            <a:bodyPr wrap="none" rtlCol="0">
              <a:spAutoFit/>
            </a:bodyPr>
            <a:lstStyle/>
            <a:p>
              <a:r>
                <a:rPr lang="en-US" altLang="zh-CN" sz="9600" dirty="0">
                  <a:solidFill>
                    <a:srgbClr val="B4B4B4"/>
                  </a:solidFill>
                  <a:latin typeface="微软雅黑 Light" panose="020B0502040204020203" pitchFamily="34" charset="-122"/>
                  <a:ea typeface="微软雅黑 Light" panose="020B0502040204020203" pitchFamily="34" charset="-122"/>
                </a:rPr>
                <a:t>0</a:t>
              </a:r>
              <a:endParaRPr lang="zh-CN" altLang="en-US" sz="9600" dirty="0">
                <a:solidFill>
                  <a:srgbClr val="B4B4B4"/>
                </a:solidFill>
                <a:latin typeface="微软雅黑 Light" panose="020B0502040204020203" pitchFamily="34" charset="-122"/>
                <a:ea typeface="微软雅黑 Light" panose="020B0502040204020203" pitchFamily="34" charset="-122"/>
              </a:endParaRPr>
            </a:p>
          </p:txBody>
        </p:sp>
        <p:sp>
          <p:nvSpPr>
            <p:cNvPr id="45" name="文本框 44"/>
            <p:cNvSpPr txBox="1"/>
            <p:nvPr/>
          </p:nvSpPr>
          <p:spPr>
            <a:xfrm>
              <a:off x="4046441" y="3215823"/>
              <a:ext cx="861060" cy="1568450"/>
            </a:xfrm>
            <a:prstGeom prst="rect">
              <a:avLst/>
            </a:prstGeom>
            <a:noFill/>
            <a:effectLst/>
          </p:spPr>
          <p:txBody>
            <a:bodyPr wrap="none" rtlCol="0">
              <a:spAutoFit/>
            </a:bodyPr>
            <a:lstStyle/>
            <a:p>
              <a:r>
                <a:rPr lang="en-US" altLang="zh-CN" sz="9600" dirty="0">
                  <a:solidFill>
                    <a:srgbClr val="A1A1A1"/>
                  </a:solidFill>
                  <a:latin typeface="微软雅黑 Light" panose="020B0502040204020203" pitchFamily="34" charset="-122"/>
                  <a:ea typeface="微软雅黑 Light" panose="020B0502040204020203" pitchFamily="34" charset="-122"/>
                </a:rPr>
                <a:t>0</a:t>
              </a:r>
              <a:endParaRPr lang="zh-CN" altLang="en-US" sz="9600" dirty="0">
                <a:solidFill>
                  <a:srgbClr val="A1A1A1"/>
                </a:solidFill>
                <a:latin typeface="微软雅黑 Light" panose="020B0502040204020203" pitchFamily="34" charset="-122"/>
                <a:ea typeface="微软雅黑 Light" panose="020B0502040204020203" pitchFamily="34" charset="-122"/>
              </a:endParaRPr>
            </a:p>
          </p:txBody>
        </p:sp>
        <p:sp>
          <p:nvSpPr>
            <p:cNvPr id="47" name="文本框 46"/>
            <p:cNvSpPr txBox="1"/>
            <p:nvPr/>
          </p:nvSpPr>
          <p:spPr>
            <a:xfrm>
              <a:off x="4003722" y="3177737"/>
              <a:ext cx="309880" cy="1568450"/>
            </a:xfrm>
            <a:prstGeom prst="rect">
              <a:avLst/>
            </a:prstGeom>
            <a:noFill/>
            <a:effectLst/>
          </p:spPr>
          <p:txBody>
            <a:bodyPr wrap="none" rtlCol="0">
              <a:spAutoFit/>
            </a:bodyPr>
            <a:lstStyle/>
            <a:p>
              <a:endParaRPr lang="zh-CN" altLang="en-US" sz="9600" dirty="0">
                <a:solidFill>
                  <a:srgbClr val="7C7C7C"/>
                </a:solidFill>
                <a:latin typeface="微软雅黑 Light" panose="020B0502040204020203" pitchFamily="34" charset="-122"/>
                <a:ea typeface="微软雅黑 Light" panose="020B0502040204020203" pitchFamily="34" charset="-122"/>
              </a:endParaRPr>
            </a:p>
          </p:txBody>
        </p:sp>
        <p:sp>
          <p:nvSpPr>
            <p:cNvPr id="48" name="文本框 47"/>
            <p:cNvSpPr txBox="1"/>
            <p:nvPr/>
          </p:nvSpPr>
          <p:spPr>
            <a:xfrm>
              <a:off x="3982363" y="3158694"/>
              <a:ext cx="861060" cy="1568450"/>
            </a:xfrm>
            <a:prstGeom prst="rect">
              <a:avLst/>
            </a:prstGeom>
            <a:noFill/>
            <a:effectLst/>
          </p:spPr>
          <p:txBody>
            <a:bodyPr wrap="none" rtlCol="0">
              <a:spAutoFit/>
            </a:bodyPr>
            <a:lstStyle/>
            <a:p>
              <a:r>
                <a:rPr lang="en-US" altLang="zh-CN" sz="9600" dirty="0">
                  <a:solidFill>
                    <a:srgbClr val="696969"/>
                  </a:solidFill>
                  <a:latin typeface="微软雅黑 Light" panose="020B0502040204020203" pitchFamily="34" charset="-122"/>
                  <a:ea typeface="微软雅黑 Light" panose="020B0502040204020203" pitchFamily="34" charset="-122"/>
                </a:rPr>
                <a:t>0</a:t>
              </a:r>
              <a:endParaRPr lang="zh-CN" altLang="en-US" sz="9600" dirty="0">
                <a:solidFill>
                  <a:srgbClr val="696969"/>
                </a:solidFill>
                <a:latin typeface="微软雅黑 Light" panose="020B0502040204020203" pitchFamily="34" charset="-122"/>
                <a:ea typeface="微软雅黑 Light" panose="020B0502040204020203" pitchFamily="34" charset="-122"/>
              </a:endParaRPr>
            </a:p>
          </p:txBody>
        </p:sp>
        <p:sp>
          <p:nvSpPr>
            <p:cNvPr id="50" name="文本框 49"/>
            <p:cNvSpPr txBox="1"/>
            <p:nvPr/>
          </p:nvSpPr>
          <p:spPr>
            <a:xfrm>
              <a:off x="3947900" y="3157439"/>
              <a:ext cx="1539240" cy="1568450"/>
            </a:xfrm>
            <a:prstGeom prst="rect">
              <a:avLst/>
            </a:prstGeom>
            <a:noFill/>
            <a:effectLst/>
          </p:spPr>
          <p:txBody>
            <a:bodyPr wrap="none" rtlCol="0">
              <a:spAutoFit/>
            </a:bodyPr>
            <a:lstStyle/>
            <a:p>
              <a:r>
                <a:rPr lang="en-US" altLang="zh-CN" sz="9600" dirty="0">
                  <a:solidFill>
                    <a:srgbClr val="444444"/>
                  </a:solidFill>
                  <a:latin typeface="微软雅黑 Light" panose="020B0502040204020203" pitchFamily="34" charset="-122"/>
                  <a:ea typeface="微软雅黑 Light" panose="020B0502040204020203" pitchFamily="34" charset="-122"/>
                </a:rPr>
                <a:t>05</a:t>
              </a:r>
              <a:endParaRPr lang="zh-CN" altLang="en-US" sz="9600" dirty="0">
                <a:solidFill>
                  <a:srgbClr val="444444"/>
                </a:solidFill>
                <a:latin typeface="微软雅黑 Light" panose="020B0502040204020203" pitchFamily="34" charset="-122"/>
                <a:ea typeface="微软雅黑 Light" panose="020B0502040204020203" pitchFamily="34" charset="-122"/>
              </a:endParaRPr>
            </a:p>
          </p:txBody>
        </p:sp>
        <p:sp>
          <p:nvSpPr>
            <p:cNvPr id="39" name="文本框 38"/>
            <p:cNvSpPr txBox="1"/>
            <p:nvPr/>
          </p:nvSpPr>
          <p:spPr>
            <a:xfrm>
              <a:off x="3918286" y="3101566"/>
              <a:ext cx="309880" cy="1568450"/>
            </a:xfrm>
            <a:prstGeom prst="rect">
              <a:avLst/>
            </a:prstGeom>
            <a:noFill/>
          </p:spPr>
          <p:txBody>
            <a:bodyPr wrap="none" rtlCol="0">
              <a:spAutoFit/>
            </a:bodyPr>
            <a:lstStyle/>
            <a:p>
              <a:endParaRPr lang="zh-CN" altLang="en-US" sz="9600" dirty="0">
                <a:solidFill>
                  <a:srgbClr val="323232"/>
                </a:solidFill>
                <a:latin typeface="微软雅黑 Light" panose="020B0502040204020203" pitchFamily="34" charset="-122"/>
                <a:ea typeface="微软雅黑 Light" panose="020B0502040204020203" pitchFamily="34" charset="-122"/>
              </a:endParaRPr>
            </a:p>
          </p:txBody>
        </p:sp>
      </p:grpSp>
      <p:sp>
        <p:nvSpPr>
          <p:cNvPr id="40" name="矩形 39"/>
          <p:cNvSpPr/>
          <p:nvPr/>
        </p:nvSpPr>
        <p:spPr>
          <a:xfrm>
            <a:off x="6574134" y="2788763"/>
            <a:ext cx="3382665" cy="64516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400" dirty="0">
                <a:solidFill>
                  <a:schemeClr val="tx1">
                    <a:lumMod val="65000"/>
                    <a:lumOff val="35000"/>
                  </a:schemeClr>
                </a:solidFill>
                <a:latin typeface="微软雅黑 Light" panose="020B0502040204020203" pitchFamily="34" charset="-122"/>
                <a:ea typeface="微软雅黑 Light" panose="020B0502040204020203" pitchFamily="34" charset="-122"/>
              </a:rPr>
              <a:t>设计实物效果展示</a:t>
            </a:r>
            <a:endParaRPr lang="zh-CN" altLang="en-US" sz="24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山, 摇滚, 自然, 户外&#10;&#10;描述已自动生成"/>
          <p:cNvPicPr>
            <a:picLocks noChangeAspect="1"/>
          </p:cNvPicPr>
          <p:nvPr/>
        </p:nvPicPr>
        <p:blipFill rotWithShape="1">
          <a:blip r:embed="rId1" cstate="screen"/>
          <a:srcRect/>
          <a:stretch>
            <a:fillRect/>
          </a:stretch>
        </p:blipFill>
        <p:spPr>
          <a:xfrm>
            <a:off x="46990" y="4051935"/>
            <a:ext cx="12192000" cy="4114800"/>
          </a:xfrm>
          <a:prstGeom prst="rect">
            <a:avLst/>
          </a:prstGeom>
        </p:spPr>
      </p:pic>
      <p:grpSp>
        <p:nvGrpSpPr>
          <p:cNvPr id="59" name="组合 58"/>
          <p:cNvGrpSpPr/>
          <p:nvPr/>
        </p:nvGrpSpPr>
        <p:grpSpPr>
          <a:xfrm>
            <a:off x="-69669" y="4228012"/>
            <a:ext cx="8012012" cy="4654730"/>
            <a:chOff x="-69669" y="4228012"/>
            <a:chExt cx="8012012" cy="4654730"/>
          </a:xfrm>
        </p:grpSpPr>
        <p:sp>
          <p:nvSpPr>
            <p:cNvPr id="7" name="任意多边形: 形状 6"/>
            <p:cNvSpPr/>
            <p:nvPr/>
          </p:nvSpPr>
          <p:spPr>
            <a:xfrm>
              <a:off x="-69669" y="4228012"/>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p:cNvSpPr/>
            <p:nvPr/>
          </p:nvSpPr>
          <p:spPr>
            <a:xfrm>
              <a:off x="-69669" y="4324428"/>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76190"/>
                  <a:alpha val="9523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69669" y="4420844"/>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77381"/>
                  <a:alpha val="9047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69669" y="4517261"/>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78571"/>
                  <a:alpha val="8571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69669" y="4613677"/>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79762"/>
                  <a:alpha val="8095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69669" y="4710094"/>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0952"/>
                  <a:alpha val="7619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69669" y="4806510"/>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2143"/>
                  <a:alpha val="7142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69669" y="4902926"/>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3333"/>
                  <a:alpha val="6666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p:cNvSpPr/>
            <p:nvPr/>
          </p:nvSpPr>
          <p:spPr>
            <a:xfrm>
              <a:off x="-69669" y="4999343"/>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4524"/>
                  <a:alpha val="6190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p:cNvSpPr/>
            <p:nvPr/>
          </p:nvSpPr>
          <p:spPr>
            <a:xfrm>
              <a:off x="-69669" y="5095759"/>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5714"/>
                  <a:alpha val="5714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p:cNvSpPr/>
            <p:nvPr/>
          </p:nvSpPr>
          <p:spPr>
            <a:xfrm>
              <a:off x="-69669" y="5192175"/>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6905"/>
                  <a:alpha val="5238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p:cNvSpPr/>
            <p:nvPr/>
          </p:nvSpPr>
          <p:spPr>
            <a:xfrm>
              <a:off x="-69669" y="5288591"/>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8095"/>
                  <a:alpha val="4761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任意多边形: 形状 49"/>
            <p:cNvSpPr/>
            <p:nvPr/>
          </p:nvSpPr>
          <p:spPr>
            <a:xfrm>
              <a:off x="-69669" y="5385007"/>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9286"/>
                  <a:alpha val="4285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任意多边形: 形状 50"/>
            <p:cNvSpPr/>
            <p:nvPr/>
          </p:nvSpPr>
          <p:spPr>
            <a:xfrm>
              <a:off x="-69669" y="5481424"/>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0476"/>
                  <a:alpha val="3809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任意多边形: 形状 51"/>
            <p:cNvSpPr/>
            <p:nvPr/>
          </p:nvSpPr>
          <p:spPr>
            <a:xfrm>
              <a:off x="-69669" y="5577840"/>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1667"/>
                  <a:alpha val="3333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任意多边形: 形状 52"/>
            <p:cNvSpPr/>
            <p:nvPr/>
          </p:nvSpPr>
          <p:spPr>
            <a:xfrm>
              <a:off x="-69669" y="5674256"/>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2857"/>
                  <a:alpha val="2857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4" name="任意多边形: 形状 53"/>
            <p:cNvSpPr/>
            <p:nvPr/>
          </p:nvSpPr>
          <p:spPr>
            <a:xfrm>
              <a:off x="-69669" y="5770673"/>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4048"/>
                  <a:alpha val="2381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5" name="任意多边形: 形状 54"/>
            <p:cNvSpPr/>
            <p:nvPr/>
          </p:nvSpPr>
          <p:spPr>
            <a:xfrm>
              <a:off x="-69669" y="5867089"/>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5238"/>
                  <a:alpha val="1904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6" name="任意多边形: 形状 55"/>
            <p:cNvSpPr/>
            <p:nvPr/>
          </p:nvSpPr>
          <p:spPr>
            <a:xfrm>
              <a:off x="-69669" y="5963505"/>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6429"/>
                  <a:alpha val="1428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7" name="任意多边形: 形状 56"/>
            <p:cNvSpPr/>
            <p:nvPr/>
          </p:nvSpPr>
          <p:spPr>
            <a:xfrm>
              <a:off x="-69669" y="6059922"/>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7619"/>
                  <a:alpha val="952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8" name="任意多边形: 形状 57"/>
            <p:cNvSpPr/>
            <p:nvPr/>
          </p:nvSpPr>
          <p:spPr>
            <a:xfrm>
              <a:off x="-69669" y="6156338"/>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8810"/>
                  <a:alpha val="476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任意多边形: 形状 7"/>
            <p:cNvSpPr/>
            <p:nvPr/>
          </p:nvSpPr>
          <p:spPr>
            <a:xfrm>
              <a:off x="-69669" y="6252754"/>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3" name="图片 112" descr="图片包含 建筑物&#10;&#10;描述已自动生成"/>
          <p:cNvPicPr>
            <a:picLocks noChangeAspect="1"/>
          </p:cNvPicPr>
          <p:nvPr/>
        </p:nvPicPr>
        <p:blipFill rotWithShape="1">
          <a:blip r:embed="rId2" cstate="screen"/>
          <a:srcRect/>
          <a:stretch>
            <a:fillRect/>
          </a:stretch>
        </p:blipFill>
        <p:spPr>
          <a:xfrm>
            <a:off x="5685905" y="3607177"/>
            <a:ext cx="6553200" cy="4118868"/>
          </a:xfrm>
          <a:prstGeom prst="rect">
            <a:avLst/>
          </a:prstGeom>
        </p:spPr>
      </p:pic>
      <p:grpSp>
        <p:nvGrpSpPr>
          <p:cNvPr id="114" name="组合 113"/>
          <p:cNvGrpSpPr/>
          <p:nvPr/>
        </p:nvGrpSpPr>
        <p:grpSpPr>
          <a:xfrm>
            <a:off x="5855855" y="4115267"/>
            <a:ext cx="6474690" cy="7085043"/>
            <a:chOff x="5855855" y="3140364"/>
            <a:chExt cx="6474690" cy="7085043"/>
          </a:xfrm>
        </p:grpSpPr>
        <p:sp>
          <p:nvSpPr>
            <p:cNvPr id="60" name="任意多边形: 形状 59"/>
            <p:cNvSpPr/>
            <p:nvPr/>
          </p:nvSpPr>
          <p:spPr>
            <a:xfrm>
              <a:off x="5855855" y="3140364"/>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5855855" y="3244968"/>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75806"/>
                  <a:alpha val="9677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3" name="任意多边形: 形状 82"/>
            <p:cNvSpPr/>
            <p:nvPr/>
          </p:nvSpPr>
          <p:spPr>
            <a:xfrm>
              <a:off x="5855855" y="3349572"/>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76613"/>
                  <a:alpha val="9354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4" name="任意多边形: 形状 83"/>
            <p:cNvSpPr/>
            <p:nvPr/>
          </p:nvSpPr>
          <p:spPr>
            <a:xfrm>
              <a:off x="5855855" y="3454175"/>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77419"/>
                  <a:alpha val="9032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5" name="任意多边形: 形状 84"/>
            <p:cNvSpPr/>
            <p:nvPr/>
          </p:nvSpPr>
          <p:spPr>
            <a:xfrm>
              <a:off x="5855855" y="3558779"/>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78226"/>
                  <a:alpha val="8709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6" name="任意多边形: 形状 85"/>
            <p:cNvSpPr/>
            <p:nvPr/>
          </p:nvSpPr>
          <p:spPr>
            <a:xfrm>
              <a:off x="5855855" y="3663383"/>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79032"/>
                  <a:alpha val="8387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7" name="任意多边形: 形状 86"/>
            <p:cNvSpPr/>
            <p:nvPr/>
          </p:nvSpPr>
          <p:spPr>
            <a:xfrm>
              <a:off x="5855855" y="3767986"/>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79839"/>
                  <a:alpha val="8064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8" name="任意多边形: 形状 87"/>
            <p:cNvSpPr/>
            <p:nvPr/>
          </p:nvSpPr>
          <p:spPr>
            <a:xfrm>
              <a:off x="5855855" y="3872590"/>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0645"/>
                  <a:alpha val="7741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9" name="任意多边形: 形状 88"/>
            <p:cNvSpPr/>
            <p:nvPr/>
          </p:nvSpPr>
          <p:spPr>
            <a:xfrm>
              <a:off x="5855855" y="3977194"/>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1452"/>
                  <a:alpha val="7419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0" name="任意多边形: 形状 89"/>
            <p:cNvSpPr/>
            <p:nvPr/>
          </p:nvSpPr>
          <p:spPr>
            <a:xfrm>
              <a:off x="5855855" y="4081798"/>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2258"/>
                  <a:alpha val="7096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1" name="任意多边形: 形状 90"/>
            <p:cNvSpPr/>
            <p:nvPr/>
          </p:nvSpPr>
          <p:spPr>
            <a:xfrm>
              <a:off x="5855855" y="4186401"/>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3065"/>
                  <a:alpha val="6774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2" name="任意多边形: 形状 91"/>
            <p:cNvSpPr/>
            <p:nvPr/>
          </p:nvSpPr>
          <p:spPr>
            <a:xfrm>
              <a:off x="5855855" y="4291005"/>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3871"/>
                  <a:alpha val="6451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3" name="任意多边形: 形状 92"/>
            <p:cNvSpPr/>
            <p:nvPr/>
          </p:nvSpPr>
          <p:spPr>
            <a:xfrm>
              <a:off x="5855855" y="4395609"/>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4677"/>
                  <a:alpha val="6129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4" name="任意多边形: 形状 93"/>
            <p:cNvSpPr/>
            <p:nvPr/>
          </p:nvSpPr>
          <p:spPr>
            <a:xfrm>
              <a:off x="5855855" y="4500213"/>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5484"/>
                  <a:alpha val="5806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5" name="任意多边形: 形状 94"/>
            <p:cNvSpPr/>
            <p:nvPr/>
          </p:nvSpPr>
          <p:spPr>
            <a:xfrm>
              <a:off x="5855855" y="4604817"/>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6290"/>
                  <a:alpha val="5483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6" name="任意多边形: 形状 95"/>
            <p:cNvSpPr/>
            <p:nvPr/>
          </p:nvSpPr>
          <p:spPr>
            <a:xfrm>
              <a:off x="5855855" y="4709420"/>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7097"/>
                  <a:alpha val="5161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7" name="任意多边形: 形状 96"/>
            <p:cNvSpPr/>
            <p:nvPr/>
          </p:nvSpPr>
          <p:spPr>
            <a:xfrm>
              <a:off x="5855855" y="4814024"/>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7903"/>
                  <a:alpha val="4838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8" name="任意多边形: 形状 97"/>
            <p:cNvSpPr/>
            <p:nvPr/>
          </p:nvSpPr>
          <p:spPr>
            <a:xfrm>
              <a:off x="5855855" y="4918628"/>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8710"/>
                  <a:alpha val="4516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9" name="任意多边形: 形状 98"/>
            <p:cNvSpPr/>
            <p:nvPr/>
          </p:nvSpPr>
          <p:spPr>
            <a:xfrm>
              <a:off x="5855855" y="5023231"/>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9516"/>
                  <a:alpha val="4193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0" name="任意多边形: 形状 99"/>
            <p:cNvSpPr/>
            <p:nvPr/>
          </p:nvSpPr>
          <p:spPr>
            <a:xfrm>
              <a:off x="5855855" y="5127835"/>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0323"/>
                  <a:alpha val="3871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1" name="任意多边形: 形状 100"/>
            <p:cNvSpPr/>
            <p:nvPr/>
          </p:nvSpPr>
          <p:spPr>
            <a:xfrm>
              <a:off x="5855855" y="5232439"/>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1129"/>
                  <a:alpha val="3548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2" name="任意多边形: 形状 101"/>
            <p:cNvSpPr/>
            <p:nvPr/>
          </p:nvSpPr>
          <p:spPr>
            <a:xfrm>
              <a:off x="5855855" y="5337043"/>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1935"/>
                  <a:alpha val="3225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3" name="任意多边形: 形状 102"/>
            <p:cNvSpPr/>
            <p:nvPr/>
          </p:nvSpPr>
          <p:spPr>
            <a:xfrm>
              <a:off x="5855855" y="5441647"/>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2742"/>
                  <a:alpha val="2903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4" name="任意多边形: 形状 103"/>
            <p:cNvSpPr/>
            <p:nvPr/>
          </p:nvSpPr>
          <p:spPr>
            <a:xfrm>
              <a:off x="5855855" y="5546250"/>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3548"/>
                  <a:alpha val="2580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5" name="任意多边形: 形状 104"/>
            <p:cNvSpPr/>
            <p:nvPr/>
          </p:nvSpPr>
          <p:spPr>
            <a:xfrm>
              <a:off x="5855855" y="5650854"/>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4355"/>
                  <a:alpha val="2258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6" name="任意多边形: 形状 105"/>
            <p:cNvSpPr/>
            <p:nvPr/>
          </p:nvSpPr>
          <p:spPr>
            <a:xfrm>
              <a:off x="5855855" y="5755458"/>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5161"/>
                  <a:alpha val="1935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7" name="任意多边形: 形状 106"/>
            <p:cNvSpPr/>
            <p:nvPr/>
          </p:nvSpPr>
          <p:spPr>
            <a:xfrm>
              <a:off x="5855855" y="5860061"/>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5968"/>
                  <a:alpha val="1612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8" name="任意多边形: 形状 107"/>
            <p:cNvSpPr/>
            <p:nvPr/>
          </p:nvSpPr>
          <p:spPr>
            <a:xfrm>
              <a:off x="5855855" y="5964665"/>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6774"/>
                  <a:alpha val="1290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9" name="任意多边形: 形状 108"/>
            <p:cNvSpPr/>
            <p:nvPr/>
          </p:nvSpPr>
          <p:spPr>
            <a:xfrm>
              <a:off x="5855855" y="6069269"/>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7581"/>
                  <a:alpha val="967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0" name="任意多边形: 形状 109"/>
            <p:cNvSpPr/>
            <p:nvPr/>
          </p:nvSpPr>
          <p:spPr>
            <a:xfrm>
              <a:off x="5855855" y="6173873"/>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8387"/>
                  <a:alpha val="645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1" name="任意多边形: 形状 110"/>
            <p:cNvSpPr/>
            <p:nvPr/>
          </p:nvSpPr>
          <p:spPr>
            <a:xfrm>
              <a:off x="5855855" y="6278476"/>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9194"/>
                  <a:alpha val="322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61" name="任意多边形: 形状 60"/>
            <p:cNvSpPr/>
            <p:nvPr/>
          </p:nvSpPr>
          <p:spPr>
            <a:xfrm>
              <a:off x="5855855" y="6383080"/>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2390369" y="1331400"/>
            <a:ext cx="7040880" cy="2584450"/>
          </a:xfrm>
          <a:prstGeom prst="rect">
            <a:avLst/>
          </a:prstGeom>
          <a:noFill/>
        </p:spPr>
        <p:txBody>
          <a:bodyPr wrap="none" rtlCol="0">
            <a:spAutoFit/>
          </a:bodyPr>
          <a:p>
            <a:pPr algn="l"/>
            <a:r>
              <a:rPr lang="zh-CN" altLang="en-US" sz="5400" b="1" dirty="0">
                <a:solidFill>
                  <a:srgbClr val="000000"/>
                </a:solidFill>
                <a:effectLst/>
                <a:latin typeface="微软雅黑" panose="020B0503020204020204" pitchFamily="34" charset="-122"/>
                <a:ea typeface="微软雅黑" panose="020B0503020204020204" pitchFamily="34" charset="-122"/>
                <a:sym typeface="+mn-ea"/>
              </a:rPr>
              <a:t>基于视觉识别的</a:t>
            </a:r>
            <a:endParaRPr lang="zh-CN" altLang="en-US" sz="5400" b="1" dirty="0">
              <a:solidFill>
                <a:srgbClr val="000000"/>
              </a:solidFill>
              <a:effectLst/>
              <a:latin typeface="微软雅黑" panose="020B0503020204020204" pitchFamily="34" charset="-122"/>
              <a:ea typeface="微软雅黑" panose="020B0503020204020204" pitchFamily="34" charset="-122"/>
            </a:endParaRPr>
          </a:p>
          <a:p>
            <a:pPr algn="l"/>
            <a:r>
              <a:rPr lang="zh-CN" altLang="en-US" sz="5400" b="1" dirty="0">
                <a:solidFill>
                  <a:srgbClr val="000000"/>
                </a:solidFill>
                <a:effectLst/>
                <a:latin typeface="微软雅黑" panose="020B0503020204020204" pitchFamily="34" charset="-122"/>
                <a:ea typeface="微软雅黑" panose="020B0503020204020204" pitchFamily="34" charset="-122"/>
                <a:sym typeface="+mn-ea"/>
              </a:rPr>
              <a:t>智能门禁安全监控系统</a:t>
            </a:r>
            <a:endParaRPr lang="zh-CN" altLang="en-US" sz="5400" b="1" dirty="0">
              <a:solidFill>
                <a:srgbClr val="000000"/>
              </a:solidFill>
              <a:effectLst/>
              <a:latin typeface="微软雅黑" panose="020B0503020204020204" pitchFamily="34" charset="-122"/>
              <a:ea typeface="微软雅黑" panose="020B0503020204020204" pitchFamily="34" charset="-122"/>
            </a:endParaRPr>
          </a:p>
          <a:p>
            <a:pPr algn="l"/>
            <a:r>
              <a:rPr lang="zh-CN" altLang="en-US" sz="5400" b="1" dirty="0">
                <a:solidFill>
                  <a:srgbClr val="000000"/>
                </a:solidFill>
                <a:effectLst/>
                <a:latin typeface="微软雅黑" panose="020B0503020204020204" pitchFamily="34" charset="-122"/>
                <a:ea typeface="微软雅黑" panose="020B0503020204020204" pitchFamily="34" charset="-122"/>
              </a:rPr>
              <a:t>视频</a:t>
            </a:r>
            <a:r>
              <a:rPr lang="zh-CN" altLang="en-US" sz="5400" b="1" dirty="0">
                <a:solidFill>
                  <a:srgbClr val="000000"/>
                </a:solidFill>
                <a:effectLst/>
                <a:latin typeface="微软雅黑" panose="020B0503020204020204" pitchFamily="34" charset="-122"/>
                <a:ea typeface="微软雅黑" panose="020B0503020204020204" pitchFamily="34" charset="-122"/>
              </a:rPr>
              <a:t>展示</a:t>
            </a:r>
            <a:endParaRPr lang="zh-CN" altLang="en-US" sz="5400" b="1" dirty="0">
              <a:solidFill>
                <a:srgbClr val="000000"/>
              </a:solidFill>
              <a:effectLst/>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79084" y="-4944496"/>
            <a:ext cx="16747384" cy="16747384"/>
            <a:chOff x="-3078555" y="-4343967"/>
            <a:chExt cx="15546326" cy="15546326"/>
          </a:xfrm>
        </p:grpSpPr>
        <p:sp>
          <p:nvSpPr>
            <p:cNvPr id="3" name="椭圆 2"/>
            <p:cNvSpPr/>
            <p:nvPr/>
          </p:nvSpPr>
          <p:spPr>
            <a:xfrm>
              <a:off x="-3078555" y="-4343967"/>
              <a:ext cx="15546326" cy="1554632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2744764" y="-4010177"/>
              <a:ext cx="14878745" cy="14878745"/>
            </a:xfrm>
            <a:prstGeom prst="ellipse">
              <a:avLst/>
            </a:prstGeom>
            <a:noFill/>
            <a:ln w="12700" cap="flat" cmpd="sng" algn="ctr">
              <a:solidFill>
                <a:schemeClr val="bg1">
                  <a:lumMod val="66667"/>
                  <a:alpha val="9523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 name="椭圆 4"/>
            <p:cNvSpPr/>
            <p:nvPr/>
          </p:nvSpPr>
          <p:spPr>
            <a:xfrm>
              <a:off x="-2410974" y="-3676386"/>
              <a:ext cx="14211164" cy="14211164"/>
            </a:xfrm>
            <a:prstGeom prst="ellipse">
              <a:avLst/>
            </a:prstGeom>
            <a:noFill/>
            <a:ln w="12700" cap="flat" cmpd="sng" algn="ctr">
              <a:solidFill>
                <a:schemeClr val="bg1">
                  <a:lumMod val="68333"/>
                  <a:alpha val="9047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6" name="椭圆 5"/>
            <p:cNvSpPr/>
            <p:nvPr/>
          </p:nvSpPr>
          <p:spPr>
            <a:xfrm>
              <a:off x="-2077183" y="-3342596"/>
              <a:ext cx="13543583" cy="13543583"/>
            </a:xfrm>
            <a:prstGeom prst="ellipse">
              <a:avLst/>
            </a:prstGeom>
            <a:noFill/>
            <a:ln w="12700" cap="flat" cmpd="sng" algn="ctr">
              <a:solidFill>
                <a:schemeClr val="bg1">
                  <a:lumMod val="70000"/>
                  <a:alpha val="8571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椭圆 6"/>
            <p:cNvSpPr/>
            <p:nvPr/>
          </p:nvSpPr>
          <p:spPr>
            <a:xfrm>
              <a:off x="-1743393" y="-3008805"/>
              <a:ext cx="12876002" cy="12876002"/>
            </a:xfrm>
            <a:prstGeom prst="ellipse">
              <a:avLst/>
            </a:prstGeom>
            <a:noFill/>
            <a:ln w="12700" cap="flat" cmpd="sng" algn="ctr">
              <a:solidFill>
                <a:schemeClr val="bg1">
                  <a:lumMod val="71667"/>
                  <a:alpha val="8095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椭圆 7"/>
            <p:cNvSpPr/>
            <p:nvPr/>
          </p:nvSpPr>
          <p:spPr>
            <a:xfrm>
              <a:off x="-1409603" y="-2675015"/>
              <a:ext cx="12208421" cy="12208421"/>
            </a:xfrm>
            <a:prstGeom prst="ellipse">
              <a:avLst/>
            </a:prstGeom>
            <a:noFill/>
            <a:ln w="12700" cap="flat" cmpd="sng" algn="ctr">
              <a:solidFill>
                <a:schemeClr val="bg1">
                  <a:lumMod val="73333"/>
                  <a:alpha val="7619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椭圆 8"/>
            <p:cNvSpPr/>
            <p:nvPr/>
          </p:nvSpPr>
          <p:spPr>
            <a:xfrm>
              <a:off x="-1075812" y="-2341224"/>
              <a:ext cx="11540840" cy="11540840"/>
            </a:xfrm>
            <a:prstGeom prst="ellipse">
              <a:avLst/>
            </a:prstGeom>
            <a:noFill/>
            <a:ln w="12700" cap="flat" cmpd="sng" algn="ctr">
              <a:solidFill>
                <a:schemeClr val="bg1">
                  <a:lumMod val="75000"/>
                  <a:alpha val="7142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椭圆 9"/>
            <p:cNvSpPr/>
            <p:nvPr/>
          </p:nvSpPr>
          <p:spPr>
            <a:xfrm>
              <a:off x="-742022" y="-2007434"/>
              <a:ext cx="10873259" cy="10873259"/>
            </a:xfrm>
            <a:prstGeom prst="ellipse">
              <a:avLst/>
            </a:prstGeom>
            <a:noFill/>
            <a:ln w="12700" cap="flat" cmpd="sng" algn="ctr">
              <a:solidFill>
                <a:schemeClr val="bg1">
                  <a:lumMod val="76667"/>
                  <a:alpha val="6666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椭圆 10"/>
            <p:cNvSpPr/>
            <p:nvPr/>
          </p:nvSpPr>
          <p:spPr>
            <a:xfrm>
              <a:off x="-408231" y="-1673643"/>
              <a:ext cx="10205678" cy="10205678"/>
            </a:xfrm>
            <a:prstGeom prst="ellipse">
              <a:avLst/>
            </a:prstGeom>
            <a:noFill/>
            <a:ln w="12700" cap="flat" cmpd="sng" algn="ctr">
              <a:solidFill>
                <a:schemeClr val="bg1">
                  <a:lumMod val="78333"/>
                  <a:alpha val="6190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椭圆 11"/>
            <p:cNvSpPr/>
            <p:nvPr/>
          </p:nvSpPr>
          <p:spPr>
            <a:xfrm>
              <a:off x="-74441" y="-1339853"/>
              <a:ext cx="9538097" cy="9538097"/>
            </a:xfrm>
            <a:prstGeom prst="ellipse">
              <a:avLst/>
            </a:prstGeom>
            <a:noFill/>
            <a:ln w="12700" cap="flat" cmpd="sng" algn="ctr">
              <a:solidFill>
                <a:schemeClr val="bg1">
                  <a:lumMod val="80000"/>
                  <a:alpha val="5714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椭圆 12"/>
            <p:cNvSpPr/>
            <p:nvPr/>
          </p:nvSpPr>
          <p:spPr>
            <a:xfrm>
              <a:off x="259350" y="-1006062"/>
              <a:ext cx="8870516" cy="8870516"/>
            </a:xfrm>
            <a:prstGeom prst="ellipse">
              <a:avLst/>
            </a:prstGeom>
            <a:noFill/>
            <a:ln w="12700" cap="flat" cmpd="sng" algn="ctr">
              <a:solidFill>
                <a:schemeClr val="bg1">
                  <a:lumMod val="81667"/>
                  <a:alpha val="5238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椭圆 13"/>
            <p:cNvSpPr/>
            <p:nvPr/>
          </p:nvSpPr>
          <p:spPr>
            <a:xfrm>
              <a:off x="593140" y="-672272"/>
              <a:ext cx="8202935" cy="8202935"/>
            </a:xfrm>
            <a:prstGeom prst="ellipse">
              <a:avLst/>
            </a:prstGeom>
            <a:noFill/>
            <a:ln w="12700" cap="flat" cmpd="sng" algn="ctr">
              <a:solidFill>
                <a:schemeClr val="bg1">
                  <a:lumMod val="83333"/>
                  <a:alpha val="4761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椭圆 14"/>
            <p:cNvSpPr/>
            <p:nvPr/>
          </p:nvSpPr>
          <p:spPr>
            <a:xfrm>
              <a:off x="926931" y="-338481"/>
              <a:ext cx="7535354" cy="7535354"/>
            </a:xfrm>
            <a:prstGeom prst="ellipse">
              <a:avLst/>
            </a:prstGeom>
            <a:noFill/>
            <a:ln w="12700" cap="flat" cmpd="sng" algn="ctr">
              <a:solidFill>
                <a:schemeClr val="bg1">
                  <a:lumMod val="85000"/>
                  <a:alpha val="4285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椭圆 15"/>
            <p:cNvSpPr/>
            <p:nvPr/>
          </p:nvSpPr>
          <p:spPr>
            <a:xfrm>
              <a:off x="1260721" y="-4691"/>
              <a:ext cx="6867773" cy="6867773"/>
            </a:xfrm>
            <a:prstGeom prst="ellipse">
              <a:avLst/>
            </a:prstGeom>
            <a:noFill/>
            <a:ln w="12700" cap="flat" cmpd="sng" algn="ctr">
              <a:solidFill>
                <a:schemeClr val="bg1">
                  <a:lumMod val="86667"/>
                  <a:alpha val="3809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1594512" y="329100"/>
              <a:ext cx="6200192" cy="6200192"/>
            </a:xfrm>
            <a:prstGeom prst="ellipse">
              <a:avLst/>
            </a:prstGeom>
            <a:noFill/>
            <a:ln w="12700" cap="flat" cmpd="sng" algn="ctr">
              <a:solidFill>
                <a:schemeClr val="bg1">
                  <a:lumMod val="88333"/>
                  <a:alpha val="3333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椭圆 17"/>
            <p:cNvSpPr/>
            <p:nvPr/>
          </p:nvSpPr>
          <p:spPr>
            <a:xfrm>
              <a:off x="1928302" y="662890"/>
              <a:ext cx="5532612" cy="5532612"/>
            </a:xfrm>
            <a:prstGeom prst="ellipse">
              <a:avLst/>
            </a:prstGeom>
            <a:noFill/>
            <a:ln w="12700" cap="flat" cmpd="sng" algn="ctr">
              <a:solidFill>
                <a:schemeClr val="bg1">
                  <a:lumMod val="90000"/>
                  <a:alpha val="2857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椭圆 18"/>
            <p:cNvSpPr/>
            <p:nvPr/>
          </p:nvSpPr>
          <p:spPr>
            <a:xfrm>
              <a:off x="2262093" y="996681"/>
              <a:ext cx="4865031" cy="4865031"/>
            </a:xfrm>
            <a:prstGeom prst="ellipse">
              <a:avLst/>
            </a:prstGeom>
            <a:noFill/>
            <a:ln w="12700" cap="flat" cmpd="sng" algn="ctr">
              <a:solidFill>
                <a:schemeClr val="bg1">
                  <a:lumMod val="91667"/>
                  <a:alpha val="2381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2595883" y="1330471"/>
              <a:ext cx="4197450" cy="4197450"/>
            </a:xfrm>
            <a:prstGeom prst="ellipse">
              <a:avLst/>
            </a:prstGeom>
            <a:noFill/>
            <a:ln w="12700" cap="flat" cmpd="sng" algn="ctr">
              <a:solidFill>
                <a:schemeClr val="bg1">
                  <a:lumMod val="93333"/>
                  <a:alpha val="1904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2929674" y="1664262"/>
              <a:ext cx="3529869" cy="3529869"/>
            </a:xfrm>
            <a:prstGeom prst="ellipse">
              <a:avLst/>
            </a:prstGeom>
            <a:noFill/>
            <a:ln w="12700" cap="flat" cmpd="sng" algn="ctr">
              <a:solidFill>
                <a:schemeClr val="bg1">
                  <a:lumMod val="95000"/>
                  <a:alpha val="1428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椭圆 21"/>
            <p:cNvSpPr/>
            <p:nvPr/>
          </p:nvSpPr>
          <p:spPr>
            <a:xfrm>
              <a:off x="3263464" y="1998052"/>
              <a:ext cx="2862288" cy="2862288"/>
            </a:xfrm>
            <a:prstGeom prst="ellipse">
              <a:avLst/>
            </a:prstGeom>
            <a:noFill/>
            <a:ln w="12700" cap="flat" cmpd="sng" algn="ctr">
              <a:solidFill>
                <a:schemeClr val="bg1">
                  <a:lumMod val="96667"/>
                  <a:alpha val="952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椭圆 22"/>
            <p:cNvSpPr/>
            <p:nvPr/>
          </p:nvSpPr>
          <p:spPr>
            <a:xfrm>
              <a:off x="3597254" y="2331843"/>
              <a:ext cx="2194707" cy="2194707"/>
            </a:xfrm>
            <a:prstGeom prst="ellipse">
              <a:avLst/>
            </a:prstGeom>
            <a:noFill/>
            <a:ln w="12700" cap="flat" cmpd="sng" algn="ctr">
              <a:solidFill>
                <a:schemeClr val="bg1">
                  <a:lumMod val="98333"/>
                  <a:alpha val="476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椭圆 23"/>
            <p:cNvSpPr/>
            <p:nvPr/>
          </p:nvSpPr>
          <p:spPr>
            <a:xfrm flipH="1">
              <a:off x="3931045" y="2665633"/>
              <a:ext cx="1527126" cy="1527126"/>
            </a:xfrm>
            <a:prstGeom prst="ellipse">
              <a:avLst/>
            </a:prstGeom>
            <a:noFill/>
            <a:ln>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511550" y="2057221"/>
            <a:ext cx="2481512" cy="1336764"/>
            <a:chOff x="3511550" y="2228671"/>
            <a:chExt cx="2481512" cy="1336764"/>
          </a:xfrm>
        </p:grpSpPr>
        <p:sp>
          <p:nvSpPr>
            <p:cNvPr id="26" name="文本框 25"/>
            <p:cNvSpPr txBox="1"/>
            <p:nvPr/>
          </p:nvSpPr>
          <p:spPr>
            <a:xfrm>
              <a:off x="3702050" y="2365106"/>
              <a:ext cx="2291012" cy="1200329"/>
            </a:xfrm>
            <a:prstGeom prst="rect">
              <a:avLst/>
            </a:prstGeom>
            <a:noFill/>
          </p:spPr>
          <p:txBody>
            <a:bodyPr wrap="none" rtlCol="0">
              <a:spAutoFit/>
            </a:bodyPr>
            <a:lstStyle/>
            <a:p>
              <a:r>
                <a:rPr lang="en-US" altLang="zh-CN" sz="7200" dirty="0">
                  <a:solidFill>
                    <a:schemeClr val="bg1"/>
                  </a:solidFill>
                  <a:latin typeface="微软雅黑 Light" panose="020B0502040204020203" pitchFamily="34" charset="-122"/>
                  <a:ea typeface="微软雅黑 Light" panose="020B0502040204020203" pitchFamily="34" charset="-122"/>
                </a:rPr>
                <a:t>PART</a:t>
              </a:r>
              <a:endParaRPr lang="zh-CN" altLang="en-US" sz="7200" dirty="0">
                <a:solidFill>
                  <a:schemeClr val="bg1"/>
                </a:solidFill>
                <a:latin typeface="微软雅黑 Light" panose="020B0502040204020203" pitchFamily="34" charset="-122"/>
                <a:ea typeface="微软雅黑 Light" panose="020B0502040204020203" pitchFamily="34" charset="-122"/>
              </a:endParaRPr>
            </a:p>
          </p:txBody>
        </p:sp>
        <p:sp>
          <p:nvSpPr>
            <p:cNvPr id="27" name="文本框 26"/>
            <p:cNvSpPr txBox="1"/>
            <p:nvPr/>
          </p:nvSpPr>
          <p:spPr>
            <a:xfrm>
              <a:off x="3684732" y="2352703"/>
              <a:ext cx="2291012" cy="1200329"/>
            </a:xfrm>
            <a:prstGeom prst="rect">
              <a:avLst/>
            </a:prstGeom>
            <a:noFill/>
            <a:effectLst/>
          </p:spPr>
          <p:txBody>
            <a:bodyPr wrap="none" rtlCol="0">
              <a:spAutoFit/>
            </a:bodyPr>
            <a:lstStyle/>
            <a:p>
              <a:r>
                <a:rPr lang="en-US" altLang="zh-CN" sz="7200" dirty="0">
                  <a:solidFill>
                    <a:schemeClr val="bg1">
                      <a:lumMod val="97727"/>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7727"/>
                  </a:schemeClr>
                </a:solidFill>
                <a:latin typeface="微软雅黑 Light" panose="020B0502040204020203" pitchFamily="34" charset="-122"/>
                <a:ea typeface="微软雅黑 Light" panose="020B0502040204020203" pitchFamily="34" charset="-122"/>
              </a:endParaRPr>
            </a:p>
          </p:txBody>
        </p:sp>
        <p:sp>
          <p:nvSpPr>
            <p:cNvPr id="28" name="文本框 27"/>
            <p:cNvSpPr txBox="1"/>
            <p:nvPr/>
          </p:nvSpPr>
          <p:spPr>
            <a:xfrm>
              <a:off x="3667414" y="2340300"/>
              <a:ext cx="2291012" cy="1200329"/>
            </a:xfrm>
            <a:prstGeom prst="rect">
              <a:avLst/>
            </a:prstGeom>
            <a:noFill/>
            <a:effectLst/>
          </p:spPr>
          <p:txBody>
            <a:bodyPr wrap="none" rtlCol="0">
              <a:spAutoFit/>
            </a:bodyPr>
            <a:lstStyle/>
            <a:p>
              <a:r>
                <a:rPr lang="en-US" altLang="zh-CN" sz="7200" dirty="0">
                  <a:solidFill>
                    <a:schemeClr val="bg1">
                      <a:lumMod val="95455"/>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5455"/>
                  </a:schemeClr>
                </a:solidFill>
                <a:latin typeface="微软雅黑 Light" panose="020B0502040204020203" pitchFamily="34" charset="-122"/>
                <a:ea typeface="微软雅黑 Light" panose="020B0502040204020203" pitchFamily="34" charset="-122"/>
              </a:endParaRPr>
            </a:p>
          </p:txBody>
        </p:sp>
        <p:sp>
          <p:nvSpPr>
            <p:cNvPr id="29" name="文本框 28"/>
            <p:cNvSpPr txBox="1"/>
            <p:nvPr/>
          </p:nvSpPr>
          <p:spPr>
            <a:xfrm>
              <a:off x="3650095" y="2327897"/>
              <a:ext cx="2291012" cy="1200329"/>
            </a:xfrm>
            <a:prstGeom prst="rect">
              <a:avLst/>
            </a:prstGeom>
            <a:noFill/>
            <a:effectLst/>
          </p:spPr>
          <p:txBody>
            <a:bodyPr wrap="none" rtlCol="0">
              <a:spAutoFit/>
            </a:bodyPr>
            <a:lstStyle/>
            <a:p>
              <a:r>
                <a:rPr lang="en-US" altLang="zh-CN" sz="7200" dirty="0">
                  <a:solidFill>
                    <a:schemeClr val="bg1">
                      <a:lumMod val="93182"/>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3182"/>
                  </a:schemeClr>
                </a:solidFill>
                <a:latin typeface="微软雅黑 Light" panose="020B0502040204020203" pitchFamily="34" charset="-122"/>
                <a:ea typeface="微软雅黑 Light" panose="020B0502040204020203" pitchFamily="34" charset="-122"/>
              </a:endParaRPr>
            </a:p>
          </p:txBody>
        </p:sp>
        <p:sp>
          <p:nvSpPr>
            <p:cNvPr id="30" name="文本框 29"/>
            <p:cNvSpPr txBox="1"/>
            <p:nvPr/>
          </p:nvSpPr>
          <p:spPr>
            <a:xfrm>
              <a:off x="3632777" y="2315493"/>
              <a:ext cx="2291012" cy="1200329"/>
            </a:xfrm>
            <a:prstGeom prst="rect">
              <a:avLst/>
            </a:prstGeom>
            <a:noFill/>
            <a:effectLst/>
          </p:spPr>
          <p:txBody>
            <a:bodyPr wrap="none" rtlCol="0">
              <a:spAutoFit/>
            </a:bodyPr>
            <a:lstStyle/>
            <a:p>
              <a:r>
                <a:rPr lang="en-US" altLang="zh-CN" sz="7200" dirty="0">
                  <a:solidFill>
                    <a:schemeClr val="bg1">
                      <a:lumMod val="90909"/>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0909"/>
                  </a:schemeClr>
                </a:solidFill>
                <a:latin typeface="微软雅黑 Light" panose="020B0502040204020203" pitchFamily="34" charset="-122"/>
                <a:ea typeface="微软雅黑 Light" panose="020B0502040204020203" pitchFamily="34" charset="-122"/>
              </a:endParaRPr>
            </a:p>
          </p:txBody>
        </p:sp>
        <p:sp>
          <p:nvSpPr>
            <p:cNvPr id="31" name="文本框 30"/>
            <p:cNvSpPr txBox="1"/>
            <p:nvPr/>
          </p:nvSpPr>
          <p:spPr>
            <a:xfrm>
              <a:off x="3615459" y="2303090"/>
              <a:ext cx="2291012" cy="1200329"/>
            </a:xfrm>
            <a:prstGeom prst="rect">
              <a:avLst/>
            </a:prstGeom>
            <a:noFill/>
            <a:effectLst/>
          </p:spPr>
          <p:txBody>
            <a:bodyPr wrap="none" rtlCol="0">
              <a:spAutoFit/>
            </a:bodyPr>
            <a:lstStyle/>
            <a:p>
              <a:r>
                <a:rPr lang="en-US" altLang="zh-CN" sz="7200" dirty="0">
                  <a:solidFill>
                    <a:schemeClr val="bg1">
                      <a:lumMod val="88636"/>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8636"/>
                  </a:schemeClr>
                </a:solidFill>
                <a:latin typeface="微软雅黑 Light" panose="020B0502040204020203" pitchFamily="34" charset="-122"/>
                <a:ea typeface="微软雅黑 Light" panose="020B0502040204020203" pitchFamily="34" charset="-122"/>
              </a:endParaRPr>
            </a:p>
          </p:txBody>
        </p:sp>
        <p:sp>
          <p:nvSpPr>
            <p:cNvPr id="32" name="文本框 31"/>
            <p:cNvSpPr txBox="1"/>
            <p:nvPr/>
          </p:nvSpPr>
          <p:spPr>
            <a:xfrm>
              <a:off x="3598141" y="2290687"/>
              <a:ext cx="2291012" cy="1200329"/>
            </a:xfrm>
            <a:prstGeom prst="rect">
              <a:avLst/>
            </a:prstGeom>
            <a:noFill/>
            <a:effectLst/>
          </p:spPr>
          <p:txBody>
            <a:bodyPr wrap="none" rtlCol="0">
              <a:spAutoFit/>
            </a:bodyPr>
            <a:lstStyle/>
            <a:p>
              <a:r>
                <a:rPr lang="en-US" altLang="zh-CN" sz="7200" dirty="0">
                  <a:solidFill>
                    <a:schemeClr val="bg1">
                      <a:lumMod val="86364"/>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6364"/>
                  </a:schemeClr>
                </a:solidFill>
                <a:latin typeface="微软雅黑 Light" panose="020B0502040204020203" pitchFamily="34" charset="-122"/>
                <a:ea typeface="微软雅黑 Light" panose="020B0502040204020203" pitchFamily="34" charset="-122"/>
              </a:endParaRPr>
            </a:p>
          </p:txBody>
        </p:sp>
        <p:sp>
          <p:nvSpPr>
            <p:cNvPr id="33" name="文本框 32"/>
            <p:cNvSpPr txBox="1"/>
            <p:nvPr/>
          </p:nvSpPr>
          <p:spPr>
            <a:xfrm>
              <a:off x="3580823" y="2278284"/>
              <a:ext cx="2291012" cy="1200329"/>
            </a:xfrm>
            <a:prstGeom prst="rect">
              <a:avLst/>
            </a:prstGeom>
            <a:noFill/>
            <a:effectLst/>
          </p:spPr>
          <p:txBody>
            <a:bodyPr wrap="none" rtlCol="0">
              <a:spAutoFit/>
            </a:bodyPr>
            <a:lstStyle/>
            <a:p>
              <a:r>
                <a:rPr lang="en-US" altLang="zh-CN" sz="7200" dirty="0">
                  <a:solidFill>
                    <a:schemeClr val="bg1">
                      <a:lumMod val="84091"/>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4091"/>
                  </a:schemeClr>
                </a:solidFill>
                <a:latin typeface="微软雅黑 Light" panose="020B0502040204020203" pitchFamily="34" charset="-122"/>
                <a:ea typeface="微软雅黑 Light" panose="020B0502040204020203" pitchFamily="34" charset="-122"/>
              </a:endParaRPr>
            </a:p>
          </p:txBody>
        </p:sp>
        <p:sp>
          <p:nvSpPr>
            <p:cNvPr id="34" name="文本框 33"/>
            <p:cNvSpPr txBox="1"/>
            <p:nvPr/>
          </p:nvSpPr>
          <p:spPr>
            <a:xfrm>
              <a:off x="3563505" y="2265881"/>
              <a:ext cx="2291012" cy="1200329"/>
            </a:xfrm>
            <a:prstGeom prst="rect">
              <a:avLst/>
            </a:prstGeom>
            <a:noFill/>
            <a:effectLst/>
          </p:spPr>
          <p:txBody>
            <a:bodyPr wrap="none" rtlCol="0">
              <a:spAutoFit/>
            </a:bodyPr>
            <a:lstStyle/>
            <a:p>
              <a:r>
                <a:rPr lang="en-US" altLang="zh-CN" sz="7200" dirty="0">
                  <a:solidFill>
                    <a:schemeClr val="bg1">
                      <a:lumMod val="81818"/>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1818"/>
                  </a:schemeClr>
                </a:solidFill>
                <a:latin typeface="微软雅黑 Light" panose="020B0502040204020203" pitchFamily="34" charset="-122"/>
                <a:ea typeface="微软雅黑 Light" panose="020B0502040204020203" pitchFamily="34" charset="-122"/>
              </a:endParaRPr>
            </a:p>
          </p:txBody>
        </p:sp>
        <p:sp>
          <p:nvSpPr>
            <p:cNvPr id="35" name="文本框 34"/>
            <p:cNvSpPr txBox="1"/>
            <p:nvPr/>
          </p:nvSpPr>
          <p:spPr>
            <a:xfrm>
              <a:off x="3546186" y="2253477"/>
              <a:ext cx="2291012" cy="1200329"/>
            </a:xfrm>
            <a:prstGeom prst="rect">
              <a:avLst/>
            </a:prstGeom>
            <a:noFill/>
            <a:effectLst/>
          </p:spPr>
          <p:txBody>
            <a:bodyPr wrap="none" rtlCol="0">
              <a:spAutoFit/>
            </a:bodyPr>
            <a:lstStyle/>
            <a:p>
              <a:r>
                <a:rPr lang="en-US" altLang="zh-CN" sz="7200" dirty="0">
                  <a:solidFill>
                    <a:schemeClr val="bg1">
                      <a:lumMod val="79545"/>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79545"/>
                  </a:schemeClr>
                </a:solidFill>
                <a:latin typeface="微软雅黑 Light" panose="020B0502040204020203" pitchFamily="34" charset="-122"/>
                <a:ea typeface="微软雅黑 Light" panose="020B0502040204020203" pitchFamily="34" charset="-122"/>
              </a:endParaRPr>
            </a:p>
          </p:txBody>
        </p:sp>
        <p:sp>
          <p:nvSpPr>
            <p:cNvPr id="36" name="文本框 35"/>
            <p:cNvSpPr txBox="1"/>
            <p:nvPr/>
          </p:nvSpPr>
          <p:spPr>
            <a:xfrm>
              <a:off x="3528868" y="2241074"/>
              <a:ext cx="2291012" cy="1200329"/>
            </a:xfrm>
            <a:prstGeom prst="rect">
              <a:avLst/>
            </a:prstGeom>
            <a:noFill/>
            <a:effectLst/>
          </p:spPr>
          <p:txBody>
            <a:bodyPr wrap="none" rtlCol="0">
              <a:spAutoFit/>
            </a:bodyPr>
            <a:lstStyle/>
            <a:p>
              <a:r>
                <a:rPr lang="en-US" altLang="zh-CN" sz="7200" dirty="0">
                  <a:solidFill>
                    <a:schemeClr val="bg1">
                      <a:lumMod val="77273"/>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77273"/>
                  </a:schemeClr>
                </a:solidFill>
                <a:latin typeface="微软雅黑 Light" panose="020B0502040204020203" pitchFamily="34" charset="-122"/>
                <a:ea typeface="微软雅黑 Light" panose="020B0502040204020203" pitchFamily="34" charset="-122"/>
              </a:endParaRPr>
            </a:p>
          </p:txBody>
        </p:sp>
        <p:sp>
          <p:nvSpPr>
            <p:cNvPr id="37" name="文本框 36"/>
            <p:cNvSpPr txBox="1"/>
            <p:nvPr/>
          </p:nvSpPr>
          <p:spPr>
            <a:xfrm>
              <a:off x="3511550" y="2228671"/>
              <a:ext cx="2291012" cy="1200329"/>
            </a:xfrm>
            <a:prstGeom prst="rect">
              <a:avLst/>
            </a:prstGeom>
            <a:noFill/>
          </p:spPr>
          <p:txBody>
            <a:bodyPr wrap="none" rtlCol="0">
              <a:spAutoFit/>
            </a:bodyPr>
            <a:lstStyle/>
            <a:p>
              <a:r>
                <a:rPr lang="en-US" altLang="zh-CN" sz="7200" dirty="0">
                  <a:solidFill>
                    <a:schemeClr val="bg1">
                      <a:lumMod val="75000"/>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75000"/>
                  </a:schemeClr>
                </a:solidFill>
                <a:latin typeface="微软雅黑 Light" panose="020B0502040204020203" pitchFamily="34" charset="-122"/>
                <a:ea typeface="微软雅黑 Light" panose="020B0502040204020203" pitchFamily="34" charset="-122"/>
              </a:endParaRPr>
            </a:p>
          </p:txBody>
        </p:sp>
      </p:grpSp>
      <p:grpSp>
        <p:nvGrpSpPr>
          <p:cNvPr id="51" name="组合 50"/>
          <p:cNvGrpSpPr/>
          <p:nvPr/>
        </p:nvGrpSpPr>
        <p:grpSpPr>
          <a:xfrm>
            <a:off x="3918286" y="3101566"/>
            <a:ext cx="1809420" cy="1779131"/>
            <a:chOff x="3918286" y="3101566"/>
            <a:chExt cx="1809420" cy="1779131"/>
          </a:xfrm>
        </p:grpSpPr>
        <p:sp>
          <p:nvSpPr>
            <p:cNvPr id="38" name="文本框 37"/>
            <p:cNvSpPr txBox="1"/>
            <p:nvPr/>
          </p:nvSpPr>
          <p:spPr>
            <a:xfrm>
              <a:off x="4153236" y="3311037"/>
              <a:ext cx="1574470" cy="1569660"/>
            </a:xfrm>
            <a:prstGeom prst="rect">
              <a:avLst/>
            </a:prstGeom>
            <a:noFill/>
          </p:spPr>
          <p:txBody>
            <a:bodyPr wrap="none" rtlCol="0">
              <a:spAutoFit/>
            </a:bodyPr>
            <a:lstStyle/>
            <a:p>
              <a:r>
                <a:rPr lang="en-US" altLang="zh-CN" sz="9600" dirty="0">
                  <a:solidFill>
                    <a:schemeClr val="bg1"/>
                  </a:solidFill>
                  <a:latin typeface="微软雅黑 Light" panose="020B0502040204020203" pitchFamily="34" charset="-122"/>
                  <a:ea typeface="微软雅黑 Light" panose="020B0502040204020203" pitchFamily="34" charset="-122"/>
                </a:rPr>
                <a:t>04</a:t>
              </a:r>
              <a:endParaRPr lang="zh-CN" altLang="en-US" sz="9600" dirty="0">
                <a:solidFill>
                  <a:schemeClr val="bg1"/>
                </a:solidFill>
                <a:latin typeface="微软雅黑 Light" panose="020B0502040204020203" pitchFamily="34" charset="-122"/>
                <a:ea typeface="微软雅黑 Light" panose="020B0502040204020203" pitchFamily="34" charset="-122"/>
              </a:endParaRPr>
            </a:p>
          </p:txBody>
        </p:sp>
        <p:sp>
          <p:nvSpPr>
            <p:cNvPr id="41" name="文本框 40"/>
            <p:cNvSpPr txBox="1"/>
            <p:nvPr/>
          </p:nvSpPr>
          <p:spPr>
            <a:xfrm>
              <a:off x="4131877" y="3291994"/>
              <a:ext cx="861060" cy="1568450"/>
            </a:xfrm>
            <a:prstGeom prst="rect">
              <a:avLst/>
            </a:prstGeom>
            <a:noFill/>
            <a:effectLst/>
          </p:spPr>
          <p:txBody>
            <a:bodyPr wrap="none" rtlCol="0">
              <a:spAutoFit/>
            </a:bodyPr>
            <a:lstStyle/>
            <a:p>
              <a:r>
                <a:rPr lang="en-US" altLang="zh-CN" sz="9600" dirty="0">
                  <a:solidFill>
                    <a:srgbClr val="ECECEC"/>
                  </a:solidFill>
                  <a:latin typeface="微软雅黑 Light" panose="020B0502040204020203" pitchFamily="34" charset="-122"/>
                  <a:ea typeface="微软雅黑 Light" panose="020B0502040204020203" pitchFamily="34" charset="-122"/>
                </a:rPr>
                <a:t>0</a:t>
              </a:r>
              <a:endParaRPr lang="zh-CN" altLang="en-US" sz="9600" dirty="0">
                <a:solidFill>
                  <a:srgbClr val="ECECEC"/>
                </a:solidFill>
                <a:latin typeface="微软雅黑 Light" panose="020B0502040204020203" pitchFamily="34" charset="-122"/>
                <a:ea typeface="微软雅黑 Light" panose="020B0502040204020203" pitchFamily="34" charset="-122"/>
              </a:endParaRPr>
            </a:p>
          </p:txBody>
        </p:sp>
        <p:sp>
          <p:nvSpPr>
            <p:cNvPr id="42" name="文本框 41"/>
            <p:cNvSpPr txBox="1"/>
            <p:nvPr/>
          </p:nvSpPr>
          <p:spPr>
            <a:xfrm>
              <a:off x="4110518" y="3272951"/>
              <a:ext cx="861060" cy="1568450"/>
            </a:xfrm>
            <a:prstGeom prst="rect">
              <a:avLst/>
            </a:prstGeom>
            <a:noFill/>
            <a:effectLst/>
          </p:spPr>
          <p:txBody>
            <a:bodyPr wrap="none" rtlCol="0">
              <a:spAutoFit/>
            </a:bodyPr>
            <a:lstStyle/>
            <a:p>
              <a:r>
                <a:rPr lang="en-US" altLang="zh-CN" sz="9600" dirty="0">
                  <a:solidFill>
                    <a:srgbClr val="D9D9D9"/>
                  </a:solidFill>
                  <a:latin typeface="微软雅黑 Light" panose="020B0502040204020203" pitchFamily="34" charset="-122"/>
                  <a:ea typeface="微软雅黑 Light" panose="020B0502040204020203" pitchFamily="34" charset="-122"/>
                </a:rPr>
                <a:t>0</a:t>
              </a:r>
              <a:endParaRPr lang="zh-CN" altLang="en-US" sz="9600" dirty="0">
                <a:solidFill>
                  <a:srgbClr val="D9D9D9"/>
                </a:solidFill>
                <a:latin typeface="微软雅黑 Light" panose="020B0502040204020203" pitchFamily="34" charset="-122"/>
                <a:ea typeface="微软雅黑 Light" panose="020B0502040204020203" pitchFamily="34" charset="-122"/>
              </a:endParaRPr>
            </a:p>
          </p:txBody>
        </p:sp>
        <p:sp>
          <p:nvSpPr>
            <p:cNvPr id="43" name="文本框 42"/>
            <p:cNvSpPr txBox="1"/>
            <p:nvPr/>
          </p:nvSpPr>
          <p:spPr>
            <a:xfrm>
              <a:off x="4089159" y="3253908"/>
              <a:ext cx="861060" cy="1568450"/>
            </a:xfrm>
            <a:prstGeom prst="rect">
              <a:avLst/>
            </a:prstGeom>
            <a:noFill/>
            <a:effectLst/>
          </p:spPr>
          <p:txBody>
            <a:bodyPr wrap="none" rtlCol="0">
              <a:spAutoFit/>
            </a:bodyPr>
            <a:lstStyle/>
            <a:p>
              <a:r>
                <a:rPr lang="en-US" altLang="zh-CN" sz="9600" dirty="0">
                  <a:solidFill>
                    <a:srgbClr val="C7C7C7"/>
                  </a:solidFill>
                  <a:latin typeface="微软雅黑 Light" panose="020B0502040204020203" pitchFamily="34" charset="-122"/>
                  <a:ea typeface="微软雅黑 Light" panose="020B0502040204020203" pitchFamily="34" charset="-122"/>
                </a:rPr>
                <a:t>0</a:t>
              </a:r>
              <a:endParaRPr lang="zh-CN" altLang="en-US" sz="9600" dirty="0">
                <a:solidFill>
                  <a:srgbClr val="C7C7C7"/>
                </a:solidFill>
                <a:latin typeface="微软雅黑 Light" panose="020B0502040204020203" pitchFamily="34" charset="-122"/>
                <a:ea typeface="微软雅黑 Light" panose="020B0502040204020203" pitchFamily="34" charset="-122"/>
              </a:endParaRPr>
            </a:p>
          </p:txBody>
        </p:sp>
        <p:sp>
          <p:nvSpPr>
            <p:cNvPr id="44" name="文本框 43"/>
            <p:cNvSpPr txBox="1"/>
            <p:nvPr/>
          </p:nvSpPr>
          <p:spPr>
            <a:xfrm>
              <a:off x="4067800" y="3234866"/>
              <a:ext cx="861060" cy="1568450"/>
            </a:xfrm>
            <a:prstGeom prst="rect">
              <a:avLst/>
            </a:prstGeom>
            <a:noFill/>
            <a:effectLst/>
          </p:spPr>
          <p:txBody>
            <a:bodyPr wrap="none" rtlCol="0">
              <a:spAutoFit/>
            </a:bodyPr>
            <a:lstStyle/>
            <a:p>
              <a:r>
                <a:rPr lang="en-US" altLang="zh-CN" sz="9600" dirty="0">
                  <a:solidFill>
                    <a:srgbClr val="B4B4B4"/>
                  </a:solidFill>
                  <a:latin typeface="微软雅黑 Light" panose="020B0502040204020203" pitchFamily="34" charset="-122"/>
                  <a:ea typeface="微软雅黑 Light" panose="020B0502040204020203" pitchFamily="34" charset="-122"/>
                </a:rPr>
                <a:t>0</a:t>
              </a:r>
              <a:endParaRPr lang="zh-CN" altLang="en-US" sz="9600" dirty="0">
                <a:solidFill>
                  <a:srgbClr val="B4B4B4"/>
                </a:solidFill>
                <a:latin typeface="微软雅黑 Light" panose="020B0502040204020203" pitchFamily="34" charset="-122"/>
                <a:ea typeface="微软雅黑 Light" panose="020B0502040204020203" pitchFamily="34" charset="-122"/>
              </a:endParaRPr>
            </a:p>
          </p:txBody>
        </p:sp>
        <p:sp>
          <p:nvSpPr>
            <p:cNvPr id="45" name="文本框 44"/>
            <p:cNvSpPr txBox="1"/>
            <p:nvPr/>
          </p:nvSpPr>
          <p:spPr>
            <a:xfrm>
              <a:off x="4046441" y="3215823"/>
              <a:ext cx="861060" cy="1568450"/>
            </a:xfrm>
            <a:prstGeom prst="rect">
              <a:avLst/>
            </a:prstGeom>
            <a:noFill/>
            <a:effectLst/>
          </p:spPr>
          <p:txBody>
            <a:bodyPr wrap="none" rtlCol="0">
              <a:spAutoFit/>
            </a:bodyPr>
            <a:lstStyle/>
            <a:p>
              <a:r>
                <a:rPr lang="en-US" altLang="zh-CN" sz="9600" dirty="0">
                  <a:solidFill>
                    <a:srgbClr val="A1A1A1"/>
                  </a:solidFill>
                  <a:latin typeface="微软雅黑 Light" panose="020B0502040204020203" pitchFamily="34" charset="-122"/>
                  <a:ea typeface="微软雅黑 Light" panose="020B0502040204020203" pitchFamily="34" charset="-122"/>
                </a:rPr>
                <a:t>0</a:t>
              </a:r>
              <a:endParaRPr lang="zh-CN" altLang="en-US" sz="9600" dirty="0">
                <a:solidFill>
                  <a:srgbClr val="A1A1A1"/>
                </a:solidFill>
                <a:latin typeface="微软雅黑 Light" panose="020B0502040204020203" pitchFamily="34" charset="-122"/>
                <a:ea typeface="微软雅黑 Light" panose="020B0502040204020203" pitchFamily="34" charset="-122"/>
              </a:endParaRPr>
            </a:p>
          </p:txBody>
        </p:sp>
        <p:sp>
          <p:nvSpPr>
            <p:cNvPr id="47" name="文本框 46"/>
            <p:cNvSpPr txBox="1"/>
            <p:nvPr/>
          </p:nvSpPr>
          <p:spPr>
            <a:xfrm>
              <a:off x="4003722" y="3177737"/>
              <a:ext cx="309880" cy="1568450"/>
            </a:xfrm>
            <a:prstGeom prst="rect">
              <a:avLst/>
            </a:prstGeom>
            <a:noFill/>
            <a:effectLst/>
          </p:spPr>
          <p:txBody>
            <a:bodyPr wrap="none" rtlCol="0">
              <a:spAutoFit/>
            </a:bodyPr>
            <a:lstStyle/>
            <a:p>
              <a:endParaRPr lang="zh-CN" altLang="en-US" sz="9600" dirty="0">
                <a:solidFill>
                  <a:srgbClr val="7C7C7C"/>
                </a:solidFill>
                <a:latin typeface="微软雅黑 Light" panose="020B0502040204020203" pitchFamily="34" charset="-122"/>
                <a:ea typeface="微软雅黑 Light" panose="020B0502040204020203" pitchFamily="34" charset="-122"/>
              </a:endParaRPr>
            </a:p>
          </p:txBody>
        </p:sp>
        <p:sp>
          <p:nvSpPr>
            <p:cNvPr id="48" name="文本框 47"/>
            <p:cNvSpPr txBox="1"/>
            <p:nvPr/>
          </p:nvSpPr>
          <p:spPr>
            <a:xfrm>
              <a:off x="3982363" y="3158694"/>
              <a:ext cx="861060" cy="1568450"/>
            </a:xfrm>
            <a:prstGeom prst="rect">
              <a:avLst/>
            </a:prstGeom>
            <a:noFill/>
            <a:effectLst/>
          </p:spPr>
          <p:txBody>
            <a:bodyPr wrap="none" rtlCol="0">
              <a:spAutoFit/>
            </a:bodyPr>
            <a:lstStyle/>
            <a:p>
              <a:r>
                <a:rPr lang="en-US" altLang="zh-CN" sz="9600" dirty="0">
                  <a:solidFill>
                    <a:srgbClr val="696969"/>
                  </a:solidFill>
                  <a:latin typeface="微软雅黑 Light" panose="020B0502040204020203" pitchFamily="34" charset="-122"/>
                  <a:ea typeface="微软雅黑 Light" panose="020B0502040204020203" pitchFamily="34" charset="-122"/>
                </a:rPr>
                <a:t>0</a:t>
              </a:r>
              <a:endParaRPr lang="zh-CN" altLang="en-US" sz="9600" dirty="0">
                <a:solidFill>
                  <a:srgbClr val="696969"/>
                </a:solidFill>
                <a:latin typeface="微软雅黑 Light" panose="020B0502040204020203" pitchFamily="34" charset="-122"/>
                <a:ea typeface="微软雅黑 Light" panose="020B0502040204020203" pitchFamily="34" charset="-122"/>
              </a:endParaRPr>
            </a:p>
          </p:txBody>
        </p:sp>
        <p:sp>
          <p:nvSpPr>
            <p:cNvPr id="50" name="文本框 49"/>
            <p:cNvSpPr txBox="1"/>
            <p:nvPr/>
          </p:nvSpPr>
          <p:spPr>
            <a:xfrm>
              <a:off x="3947900" y="3157439"/>
              <a:ext cx="1539240" cy="1568450"/>
            </a:xfrm>
            <a:prstGeom prst="rect">
              <a:avLst/>
            </a:prstGeom>
            <a:noFill/>
            <a:effectLst/>
          </p:spPr>
          <p:txBody>
            <a:bodyPr wrap="none" rtlCol="0">
              <a:spAutoFit/>
            </a:bodyPr>
            <a:lstStyle/>
            <a:p>
              <a:r>
                <a:rPr lang="en-US" altLang="zh-CN" sz="9600" dirty="0">
                  <a:solidFill>
                    <a:srgbClr val="444444"/>
                  </a:solidFill>
                  <a:latin typeface="微软雅黑 Light" panose="020B0502040204020203" pitchFamily="34" charset="-122"/>
                  <a:ea typeface="微软雅黑 Light" panose="020B0502040204020203" pitchFamily="34" charset="-122"/>
                </a:rPr>
                <a:t>06</a:t>
              </a:r>
              <a:endParaRPr lang="zh-CN" altLang="en-US" sz="9600" dirty="0">
                <a:solidFill>
                  <a:srgbClr val="444444"/>
                </a:solidFill>
                <a:latin typeface="微软雅黑 Light" panose="020B0502040204020203" pitchFamily="34" charset="-122"/>
                <a:ea typeface="微软雅黑 Light" panose="020B0502040204020203" pitchFamily="34" charset="-122"/>
              </a:endParaRPr>
            </a:p>
          </p:txBody>
        </p:sp>
        <p:sp>
          <p:nvSpPr>
            <p:cNvPr id="39" name="文本框 38"/>
            <p:cNvSpPr txBox="1"/>
            <p:nvPr/>
          </p:nvSpPr>
          <p:spPr>
            <a:xfrm>
              <a:off x="3918286" y="3101566"/>
              <a:ext cx="309880" cy="1568450"/>
            </a:xfrm>
            <a:prstGeom prst="rect">
              <a:avLst/>
            </a:prstGeom>
            <a:noFill/>
          </p:spPr>
          <p:txBody>
            <a:bodyPr wrap="none" rtlCol="0">
              <a:spAutoFit/>
            </a:bodyPr>
            <a:lstStyle/>
            <a:p>
              <a:endParaRPr lang="zh-CN" altLang="en-US" sz="9600" dirty="0">
                <a:solidFill>
                  <a:srgbClr val="323232"/>
                </a:solidFill>
                <a:latin typeface="微软雅黑 Light" panose="020B0502040204020203" pitchFamily="34" charset="-122"/>
                <a:ea typeface="微软雅黑 Light" panose="020B0502040204020203" pitchFamily="34" charset="-122"/>
              </a:endParaRPr>
            </a:p>
          </p:txBody>
        </p:sp>
      </p:grpSp>
      <p:sp>
        <p:nvSpPr>
          <p:cNvPr id="40" name="矩形 39"/>
          <p:cNvSpPr/>
          <p:nvPr/>
        </p:nvSpPr>
        <p:spPr>
          <a:xfrm>
            <a:off x="6574134" y="2788763"/>
            <a:ext cx="3382665" cy="119888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400" dirty="0">
                <a:solidFill>
                  <a:schemeClr val="tx1">
                    <a:lumMod val="65000"/>
                    <a:lumOff val="35000"/>
                  </a:schemeClr>
                </a:solidFill>
                <a:latin typeface="微软雅黑 Light" panose="020B0502040204020203" pitchFamily="34" charset="-122"/>
                <a:ea typeface="微软雅黑 Light" panose="020B0502040204020203" pitchFamily="34" charset="-122"/>
              </a:rPr>
              <a:t>设计建议及总结</a:t>
            </a:r>
            <a:endParaRPr lang="zh-CN" altLang="en-US" sz="2400" dirty="0">
              <a:solidFill>
                <a:schemeClr val="tx1">
                  <a:lumMod val="65000"/>
                  <a:lumOff val="35000"/>
                </a:schemeClr>
              </a:solidFill>
              <a:latin typeface="微软雅黑 Light" panose="020B0502040204020203" pitchFamily="34" charset="-122"/>
              <a:ea typeface="微软雅黑 Light" panose="020B0502040204020203" pitchFamily="34" charset="-122"/>
            </a:endParaRPr>
          </a:p>
          <a:p>
            <a:pPr marL="285750" indent="-285750">
              <a:lnSpc>
                <a:spcPct val="150000"/>
              </a:lnSpc>
              <a:buFont typeface="Arial" panose="020B0604020202020204" pitchFamily="34" charset="0"/>
              <a:buChar char="•"/>
            </a:pPr>
            <a:endParaRPr lang="zh-CN" altLang="en-US" sz="24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2344603" y="-1512542"/>
            <a:ext cx="5948978" cy="5063335"/>
            <a:chOff x="-2344603" y="-3324499"/>
            <a:chExt cx="5948978" cy="5063335"/>
          </a:xfrm>
        </p:grpSpPr>
        <p:sp>
          <p:nvSpPr>
            <p:cNvPr id="77" name="图形 1"/>
            <p:cNvSpPr/>
            <p:nvPr/>
          </p:nvSpPr>
          <p:spPr>
            <a:xfrm rot="14887572">
              <a:off x="-1901782" y="-3767320"/>
              <a:ext cx="5063335" cy="594897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7222"/>
                  <a:alpha val="11111"/>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grpSp>
          <p:nvGrpSpPr>
            <p:cNvPr id="78" name="组合 77"/>
            <p:cNvGrpSpPr/>
            <p:nvPr/>
          </p:nvGrpSpPr>
          <p:grpSpPr>
            <a:xfrm>
              <a:off x="-2162584" y="-3169579"/>
              <a:ext cx="5584942" cy="4753495"/>
              <a:chOff x="-2162584" y="-3169579"/>
              <a:chExt cx="5584942" cy="4753495"/>
            </a:xfrm>
          </p:grpSpPr>
          <p:sp>
            <p:nvSpPr>
              <p:cNvPr id="79" name="图形 1"/>
              <p:cNvSpPr/>
              <p:nvPr/>
            </p:nvSpPr>
            <p:spPr>
              <a:xfrm rot="14887572">
                <a:off x="-1746861" y="-3585302"/>
                <a:ext cx="4753495" cy="558494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4444"/>
                    <a:alpha val="22222"/>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0" name="图形 1"/>
              <p:cNvSpPr/>
              <p:nvPr/>
            </p:nvSpPr>
            <p:spPr>
              <a:xfrm rot="14887572">
                <a:off x="-1591941" y="-3403284"/>
                <a:ext cx="4443654" cy="522090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1667"/>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1" name="图形 1"/>
              <p:cNvSpPr/>
              <p:nvPr/>
            </p:nvSpPr>
            <p:spPr>
              <a:xfrm rot="14887572">
                <a:off x="-1437021" y="-3221266"/>
                <a:ext cx="4133813" cy="485687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8889"/>
                    <a:alpha val="44444"/>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2" name="图形 1"/>
              <p:cNvSpPr/>
              <p:nvPr/>
            </p:nvSpPr>
            <p:spPr>
              <a:xfrm rot="14887572">
                <a:off x="-1282100" y="-3039248"/>
                <a:ext cx="3823973" cy="44928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6111"/>
                    <a:alpha val="55556"/>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3" name="图形 1"/>
              <p:cNvSpPr/>
              <p:nvPr/>
            </p:nvSpPr>
            <p:spPr>
              <a:xfrm rot="14887572">
                <a:off x="-1127180" y="-2857230"/>
                <a:ext cx="3514132" cy="41287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3333"/>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4" name="图形 1"/>
              <p:cNvSpPr/>
              <p:nvPr/>
            </p:nvSpPr>
            <p:spPr>
              <a:xfrm rot="14887572">
                <a:off x="-972260" y="-2675212"/>
                <a:ext cx="3204291" cy="376476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0556"/>
                    <a:alpha val="77778"/>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5" name="图形 1"/>
              <p:cNvSpPr/>
              <p:nvPr/>
            </p:nvSpPr>
            <p:spPr>
              <a:xfrm rot="14887572">
                <a:off x="-817339" y="-2493194"/>
                <a:ext cx="2894451" cy="340072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77778"/>
                    <a:alpha val="88889"/>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6" name="图形 1"/>
              <p:cNvSpPr/>
              <p:nvPr/>
            </p:nvSpPr>
            <p:spPr>
              <a:xfrm rot="14887572">
                <a:off x="-662419" y="-231117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chemeClr val="bg1">
                    <a:lumMod val="7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87" name="图形 1"/>
              <p:cNvSpPr/>
              <p:nvPr/>
            </p:nvSpPr>
            <p:spPr>
              <a:xfrm rot="14887572">
                <a:off x="-652248" y="-231433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9525" cap="flat">
                <a:solidFill>
                  <a:schemeClr val="bg1"/>
                </a:solid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grpSp>
      <p:sp>
        <p:nvSpPr>
          <p:cNvPr id="88" name="文本框 87"/>
          <p:cNvSpPr txBox="1"/>
          <p:nvPr/>
        </p:nvSpPr>
        <p:spPr>
          <a:xfrm>
            <a:off x="369618" y="499293"/>
            <a:ext cx="1937385" cy="706755"/>
          </a:xfrm>
          <a:prstGeom prst="rect">
            <a:avLst/>
          </a:prstGeom>
          <a:noFill/>
        </p:spPr>
        <p:txBody>
          <a:bodyPr wrap="none" rtlCol="0">
            <a:spAutoFit/>
          </a:bodyPr>
          <a:lstStyle/>
          <a:p>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创新点</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89" name="矩形 88"/>
          <p:cNvSpPr/>
          <p:nvPr/>
        </p:nvSpPr>
        <p:spPr>
          <a:xfrm>
            <a:off x="376135" y="1076033"/>
            <a:ext cx="6167808" cy="422167"/>
          </a:xfrm>
          <a:prstGeom prst="rect">
            <a:avLst/>
          </a:prstGeom>
        </p:spPr>
        <p:txBody>
          <a:bodyPr wrap="square">
            <a:spAutoFit/>
          </a:bodyPr>
          <a:lstStyle/>
          <a:p>
            <a:pPr>
              <a:lnSpc>
                <a:spcPct val="150000"/>
              </a:lnSpc>
            </a:pP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Lorem ipsum dolor sit amet, consectetur adipiscing elit. </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nvGrpSpPr>
          <p:cNvPr id="31" name="组合 30"/>
          <p:cNvGrpSpPr/>
          <p:nvPr/>
        </p:nvGrpSpPr>
        <p:grpSpPr>
          <a:xfrm>
            <a:off x="30303" y="1864211"/>
            <a:ext cx="1897661" cy="4795531"/>
            <a:chOff x="362857" y="410081"/>
            <a:chExt cx="1897661" cy="4795531"/>
          </a:xfrm>
        </p:grpSpPr>
        <p:sp>
          <p:nvSpPr>
            <p:cNvPr id="3" name="文本框 2"/>
            <p:cNvSpPr txBox="1"/>
            <p:nvPr/>
          </p:nvSpPr>
          <p:spPr>
            <a:xfrm>
              <a:off x="660400" y="410081"/>
              <a:ext cx="1600118" cy="4508927"/>
            </a:xfrm>
            <a:prstGeom prst="rect">
              <a:avLst/>
            </a:prstGeom>
            <a:noFill/>
          </p:spPr>
          <p:txBody>
            <a:bodyPr wrap="none" rtlCol="0">
              <a:spAutoFit/>
            </a:bodyPr>
            <a:lstStyle/>
            <a:p>
              <a:r>
                <a:rPr lang="en-US" altLang="zh-CN" sz="28700" dirty="0">
                  <a:solidFill>
                    <a:schemeClr val="bg1"/>
                  </a:solidFill>
                  <a:latin typeface="微软雅黑 Light" panose="020B0502040204020203" pitchFamily="34" charset="-122"/>
                  <a:ea typeface="微软雅黑 Light" panose="020B0502040204020203" pitchFamily="34" charset="-122"/>
                </a:rPr>
                <a:t>1</a:t>
              </a:r>
              <a:endParaRPr lang="zh-CN" altLang="en-US" sz="28700" dirty="0">
                <a:solidFill>
                  <a:schemeClr val="bg1"/>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610810" y="457848"/>
              <a:ext cx="1600118" cy="4508927"/>
            </a:xfrm>
            <a:prstGeom prst="rect">
              <a:avLst/>
            </a:prstGeom>
            <a:noFill/>
            <a:effectLst/>
          </p:spPr>
          <p:txBody>
            <a:bodyPr wrap="none" rtlCol="0">
              <a:spAutoFit/>
            </a:bodyPr>
            <a:lstStyle/>
            <a:p>
              <a:r>
                <a:rPr lang="en-US" altLang="zh-CN" sz="28700" dirty="0">
                  <a:solidFill>
                    <a:srgbClr val="DCDCDC"/>
                  </a:solidFill>
                  <a:latin typeface="微软雅黑 Light" panose="020B0502040204020203" pitchFamily="34" charset="-122"/>
                  <a:ea typeface="微软雅黑 Light" panose="020B0502040204020203" pitchFamily="34" charset="-122"/>
                </a:rPr>
                <a:t>1</a:t>
              </a:r>
              <a:endParaRPr lang="zh-CN" altLang="en-US" sz="28700" dirty="0">
                <a:solidFill>
                  <a:srgbClr val="DCDCDC"/>
                </a:solidFill>
                <a:latin typeface="微软雅黑 Light" panose="020B0502040204020203" pitchFamily="34" charset="-122"/>
                <a:ea typeface="微软雅黑 Light" panose="020B0502040204020203" pitchFamily="34" charset="-122"/>
              </a:endParaRPr>
            </a:p>
          </p:txBody>
        </p:sp>
        <p:sp>
          <p:nvSpPr>
            <p:cNvPr id="5" name="文本框 4"/>
            <p:cNvSpPr txBox="1"/>
            <p:nvPr/>
          </p:nvSpPr>
          <p:spPr>
            <a:xfrm>
              <a:off x="561219" y="505616"/>
              <a:ext cx="1600118" cy="4508927"/>
            </a:xfrm>
            <a:prstGeom prst="rect">
              <a:avLst/>
            </a:prstGeom>
            <a:noFill/>
            <a:effectLst/>
          </p:spPr>
          <p:txBody>
            <a:bodyPr wrap="none" rtlCol="0">
              <a:spAutoFit/>
            </a:bodyPr>
            <a:lstStyle/>
            <a:p>
              <a:r>
                <a:rPr lang="en-US" altLang="zh-CN" sz="28700" dirty="0">
                  <a:solidFill>
                    <a:srgbClr val="BABABA"/>
                  </a:solidFill>
                  <a:latin typeface="微软雅黑 Light" panose="020B0502040204020203" pitchFamily="34" charset="-122"/>
                  <a:ea typeface="微软雅黑 Light" panose="020B0502040204020203" pitchFamily="34" charset="-122"/>
                </a:rPr>
                <a:t>1</a:t>
              </a:r>
              <a:endParaRPr lang="zh-CN" altLang="en-US" sz="28700" dirty="0">
                <a:solidFill>
                  <a:srgbClr val="BABABA"/>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511629" y="553383"/>
              <a:ext cx="1600118" cy="4508927"/>
            </a:xfrm>
            <a:prstGeom prst="rect">
              <a:avLst/>
            </a:prstGeom>
            <a:noFill/>
            <a:effectLst/>
          </p:spPr>
          <p:txBody>
            <a:bodyPr wrap="none" rtlCol="0">
              <a:spAutoFit/>
            </a:bodyPr>
            <a:lstStyle/>
            <a:p>
              <a:r>
                <a:rPr lang="en-US" altLang="zh-CN" sz="28700" dirty="0">
                  <a:solidFill>
                    <a:srgbClr val="989898"/>
                  </a:solidFill>
                  <a:latin typeface="微软雅黑 Light" panose="020B0502040204020203" pitchFamily="34" charset="-122"/>
                  <a:ea typeface="微软雅黑 Light" panose="020B0502040204020203" pitchFamily="34" charset="-122"/>
                </a:rPr>
                <a:t>1</a:t>
              </a:r>
              <a:endParaRPr lang="zh-CN" altLang="en-US" sz="28700" dirty="0">
                <a:solidFill>
                  <a:srgbClr val="989898"/>
                </a:solidFill>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462038" y="601150"/>
              <a:ext cx="1600118" cy="4508927"/>
            </a:xfrm>
            <a:prstGeom prst="rect">
              <a:avLst/>
            </a:prstGeom>
            <a:noFill/>
            <a:effectLst/>
          </p:spPr>
          <p:txBody>
            <a:bodyPr wrap="none" rtlCol="0">
              <a:spAutoFit/>
            </a:bodyPr>
            <a:lstStyle/>
            <a:p>
              <a:r>
                <a:rPr lang="en-US" altLang="zh-CN" sz="28700" dirty="0">
                  <a:solidFill>
                    <a:srgbClr val="767676"/>
                  </a:solidFill>
                  <a:latin typeface="微软雅黑 Light" panose="020B0502040204020203" pitchFamily="34" charset="-122"/>
                  <a:ea typeface="微软雅黑 Light" panose="020B0502040204020203" pitchFamily="34" charset="-122"/>
                </a:rPr>
                <a:t>1</a:t>
              </a:r>
              <a:endParaRPr lang="zh-CN" altLang="en-US" sz="28700" dirty="0">
                <a:solidFill>
                  <a:srgbClr val="767676"/>
                </a:solidFill>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412447" y="648918"/>
              <a:ext cx="1600118" cy="4508927"/>
            </a:xfrm>
            <a:prstGeom prst="rect">
              <a:avLst/>
            </a:prstGeom>
            <a:noFill/>
            <a:effectLst/>
          </p:spPr>
          <p:txBody>
            <a:bodyPr wrap="none" rtlCol="0">
              <a:spAutoFit/>
            </a:bodyPr>
            <a:lstStyle/>
            <a:p>
              <a:r>
                <a:rPr lang="en-US" altLang="zh-CN" sz="28700" dirty="0">
                  <a:solidFill>
                    <a:srgbClr val="545454"/>
                  </a:solidFill>
                  <a:latin typeface="微软雅黑 Light" panose="020B0502040204020203" pitchFamily="34" charset="-122"/>
                  <a:ea typeface="微软雅黑 Light" panose="020B0502040204020203" pitchFamily="34" charset="-122"/>
                </a:rPr>
                <a:t>1</a:t>
              </a:r>
              <a:endParaRPr lang="zh-CN" altLang="en-US" sz="28700" dirty="0">
                <a:solidFill>
                  <a:srgbClr val="545454"/>
                </a:solidFill>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362857" y="696685"/>
              <a:ext cx="1600118" cy="4508927"/>
            </a:xfrm>
            <a:prstGeom prst="rect">
              <a:avLst/>
            </a:prstGeom>
            <a:noFill/>
          </p:spPr>
          <p:txBody>
            <a:bodyPr wrap="none" rtlCol="0">
              <a:spAutoFit/>
            </a:bodyPr>
            <a:lstStyle/>
            <a:p>
              <a:r>
                <a:rPr lang="en-US" altLang="zh-CN" sz="28700" dirty="0">
                  <a:solidFill>
                    <a:srgbClr val="323232"/>
                  </a:solidFill>
                  <a:latin typeface="微软雅黑 Light" panose="020B0502040204020203" pitchFamily="34" charset="-122"/>
                  <a:ea typeface="微软雅黑 Light" panose="020B0502040204020203" pitchFamily="34" charset="-122"/>
                </a:rPr>
                <a:t>1</a:t>
              </a:r>
              <a:endParaRPr lang="zh-CN" altLang="en-US" sz="28700" dirty="0">
                <a:solidFill>
                  <a:srgbClr val="323232"/>
                </a:solidFill>
                <a:latin typeface="微软雅黑 Light" panose="020B0502040204020203" pitchFamily="34" charset="-122"/>
                <a:ea typeface="微软雅黑 Light" panose="020B0502040204020203" pitchFamily="34" charset="-122"/>
              </a:endParaRPr>
            </a:p>
          </p:txBody>
        </p:sp>
      </p:grpSp>
      <p:sp>
        <p:nvSpPr>
          <p:cNvPr id="28" name="文本框 27"/>
          <p:cNvSpPr txBox="1"/>
          <p:nvPr/>
        </p:nvSpPr>
        <p:spPr>
          <a:xfrm>
            <a:off x="1547805" y="2165843"/>
            <a:ext cx="2931160" cy="829945"/>
          </a:xfrm>
          <a:prstGeom prst="rect">
            <a:avLst/>
          </a:prstGeom>
          <a:noFill/>
        </p:spPr>
        <p:txBody>
          <a:bodyPr wrap="none" rtlCol="0">
            <a:spAutoFit/>
          </a:bodyPr>
          <a:lstStyle/>
          <a:p>
            <a:pPr algn="l"/>
            <a:r>
              <a:rPr lang="zh-CN" altLang="en-US" sz="2400" b="1" spc="300" dirty="0">
                <a:solidFill>
                  <a:srgbClr val="323232"/>
                </a:solidFill>
                <a:latin typeface="微软雅黑 Light" panose="020B0502040204020203" pitchFamily="34" charset="-122"/>
                <a:ea typeface="微软雅黑 Light" panose="020B0502040204020203" pitchFamily="34" charset="-122"/>
              </a:rPr>
              <a:t>缺少</a:t>
            </a:r>
            <a:r>
              <a:rPr lang="zh-CN" altLang="en-US" sz="2400" b="1" spc="300" dirty="0">
                <a:solidFill>
                  <a:srgbClr val="323232"/>
                </a:solidFill>
                <a:latin typeface="微软雅黑 Light" panose="020B0502040204020203" pitchFamily="34" charset="-122"/>
                <a:ea typeface="微软雅黑 Light" panose="020B0502040204020203" pitchFamily="34" charset="-122"/>
              </a:rPr>
              <a:t>线上视频监控</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a:p>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29" name="文本框 28"/>
          <p:cNvSpPr txBox="1"/>
          <p:nvPr/>
        </p:nvSpPr>
        <p:spPr>
          <a:xfrm>
            <a:off x="1547805" y="3419006"/>
            <a:ext cx="2928098" cy="1565910"/>
          </a:xfrm>
          <a:prstGeom prst="rect">
            <a:avLst/>
          </a:prstGeom>
          <a:noFill/>
        </p:spPr>
        <p:txBody>
          <a:bodyPr wrap="square" rtlCol="0">
            <a:spAutoFit/>
          </a:bodyPr>
          <a:lstStyle/>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结合现有的</a:t>
            </a:r>
            <a:r>
              <a:rPr lang="en-US" altLang="zh-CN" sz="1600" spc="300" dirty="0">
                <a:solidFill>
                  <a:srgbClr val="323232"/>
                </a:solidFill>
                <a:latin typeface="微软雅黑 Light" panose="020B0502040204020203" pitchFamily="34" charset="-122"/>
                <a:ea typeface="微软雅黑 Light" panose="020B0502040204020203" pitchFamily="34" charset="-122"/>
              </a:rPr>
              <a:t> Wi - Fi </a:t>
            </a:r>
            <a:r>
              <a:rPr lang="zh-CN" altLang="en-US" sz="1600" spc="300" dirty="0">
                <a:solidFill>
                  <a:srgbClr val="323232"/>
                </a:solidFill>
                <a:latin typeface="微软雅黑 Light" panose="020B0502040204020203" pitchFamily="34" charset="-122"/>
                <a:ea typeface="微软雅黑 Light" panose="020B0502040204020203" pitchFamily="34" charset="-122"/>
              </a:rPr>
              <a:t>通讯功能，视频监控画面可以实时传输到远程监控端，如管理人员的手机</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或电脑上。</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grpSp>
        <p:nvGrpSpPr>
          <p:cNvPr id="45" name="组合 44"/>
          <p:cNvGrpSpPr/>
          <p:nvPr/>
        </p:nvGrpSpPr>
        <p:grpSpPr>
          <a:xfrm>
            <a:off x="3443575" y="1864211"/>
            <a:ext cx="2529244" cy="4795531"/>
            <a:chOff x="4230914" y="391668"/>
            <a:chExt cx="2529244" cy="4795531"/>
          </a:xfrm>
        </p:grpSpPr>
        <p:sp>
          <p:nvSpPr>
            <p:cNvPr id="33" name="文本框 32"/>
            <p:cNvSpPr txBox="1"/>
            <p:nvPr/>
          </p:nvSpPr>
          <p:spPr>
            <a:xfrm>
              <a:off x="4528457" y="391668"/>
              <a:ext cx="2231701" cy="4508927"/>
            </a:xfrm>
            <a:prstGeom prst="rect">
              <a:avLst/>
            </a:prstGeom>
            <a:noFill/>
          </p:spPr>
          <p:txBody>
            <a:bodyPr wrap="none" rtlCol="0">
              <a:spAutoFit/>
            </a:bodyPr>
            <a:lstStyle/>
            <a:p>
              <a:r>
                <a:rPr lang="en-US" altLang="zh-CN" sz="28700" dirty="0">
                  <a:solidFill>
                    <a:schemeClr val="bg1"/>
                  </a:solidFill>
                  <a:latin typeface="微软雅黑 Light" panose="020B0502040204020203" pitchFamily="34" charset="-122"/>
                  <a:ea typeface="微软雅黑 Light" panose="020B0502040204020203" pitchFamily="34" charset="-122"/>
                </a:rPr>
                <a:t>2</a:t>
              </a:r>
              <a:endParaRPr lang="zh-CN" altLang="en-US" sz="28700" dirty="0">
                <a:solidFill>
                  <a:schemeClr val="bg1"/>
                </a:solidFill>
                <a:latin typeface="微软雅黑 Light" panose="020B0502040204020203" pitchFamily="34" charset="-122"/>
                <a:ea typeface="微软雅黑 Light" panose="020B0502040204020203" pitchFamily="34" charset="-122"/>
              </a:endParaRPr>
            </a:p>
          </p:txBody>
        </p:sp>
        <p:sp>
          <p:nvSpPr>
            <p:cNvPr id="40" name="文本框 39"/>
            <p:cNvSpPr txBox="1"/>
            <p:nvPr/>
          </p:nvSpPr>
          <p:spPr>
            <a:xfrm>
              <a:off x="4478867" y="439435"/>
              <a:ext cx="2231701" cy="4508927"/>
            </a:xfrm>
            <a:prstGeom prst="rect">
              <a:avLst/>
            </a:prstGeom>
            <a:noFill/>
            <a:effectLst/>
          </p:spPr>
          <p:txBody>
            <a:bodyPr wrap="none" rtlCol="0">
              <a:spAutoFit/>
            </a:bodyPr>
            <a:lstStyle/>
            <a:p>
              <a:r>
                <a:rPr lang="en-US" altLang="zh-CN" sz="28700" dirty="0">
                  <a:solidFill>
                    <a:srgbClr val="DCDCDC"/>
                  </a:solidFill>
                  <a:latin typeface="微软雅黑 Light" panose="020B0502040204020203" pitchFamily="34" charset="-122"/>
                  <a:ea typeface="微软雅黑 Light" panose="020B0502040204020203" pitchFamily="34" charset="-122"/>
                </a:rPr>
                <a:t>2</a:t>
              </a:r>
              <a:endParaRPr lang="zh-CN" altLang="en-US" sz="28700" dirty="0">
                <a:solidFill>
                  <a:srgbClr val="DCDCDC"/>
                </a:solidFill>
                <a:latin typeface="微软雅黑 Light" panose="020B0502040204020203" pitchFamily="34" charset="-122"/>
                <a:ea typeface="微软雅黑 Light" panose="020B0502040204020203" pitchFamily="34" charset="-122"/>
              </a:endParaRPr>
            </a:p>
          </p:txBody>
        </p:sp>
        <p:sp>
          <p:nvSpPr>
            <p:cNvPr id="41" name="文本框 40"/>
            <p:cNvSpPr txBox="1"/>
            <p:nvPr/>
          </p:nvSpPr>
          <p:spPr>
            <a:xfrm>
              <a:off x="4429276" y="487203"/>
              <a:ext cx="2231701" cy="4508927"/>
            </a:xfrm>
            <a:prstGeom prst="rect">
              <a:avLst/>
            </a:prstGeom>
            <a:noFill/>
            <a:effectLst/>
          </p:spPr>
          <p:txBody>
            <a:bodyPr wrap="none" rtlCol="0">
              <a:spAutoFit/>
            </a:bodyPr>
            <a:lstStyle/>
            <a:p>
              <a:r>
                <a:rPr lang="en-US" altLang="zh-CN" sz="28700" dirty="0">
                  <a:solidFill>
                    <a:srgbClr val="BABABA"/>
                  </a:solidFill>
                  <a:latin typeface="微软雅黑 Light" panose="020B0502040204020203" pitchFamily="34" charset="-122"/>
                  <a:ea typeface="微软雅黑 Light" panose="020B0502040204020203" pitchFamily="34" charset="-122"/>
                </a:rPr>
                <a:t>2</a:t>
              </a:r>
              <a:endParaRPr lang="zh-CN" altLang="en-US" sz="28700" dirty="0">
                <a:solidFill>
                  <a:srgbClr val="BABABA"/>
                </a:solidFill>
                <a:latin typeface="微软雅黑 Light" panose="020B0502040204020203" pitchFamily="34" charset="-122"/>
                <a:ea typeface="微软雅黑 Light" panose="020B0502040204020203" pitchFamily="34" charset="-122"/>
              </a:endParaRPr>
            </a:p>
          </p:txBody>
        </p:sp>
        <p:sp>
          <p:nvSpPr>
            <p:cNvPr id="42" name="文本框 41"/>
            <p:cNvSpPr txBox="1"/>
            <p:nvPr/>
          </p:nvSpPr>
          <p:spPr>
            <a:xfrm>
              <a:off x="4379685" y="534970"/>
              <a:ext cx="2231701" cy="4508927"/>
            </a:xfrm>
            <a:prstGeom prst="rect">
              <a:avLst/>
            </a:prstGeom>
            <a:noFill/>
            <a:effectLst/>
          </p:spPr>
          <p:txBody>
            <a:bodyPr wrap="none" rtlCol="0">
              <a:spAutoFit/>
            </a:bodyPr>
            <a:lstStyle/>
            <a:p>
              <a:r>
                <a:rPr lang="en-US" altLang="zh-CN" sz="28700" dirty="0">
                  <a:solidFill>
                    <a:srgbClr val="989898"/>
                  </a:solidFill>
                  <a:latin typeface="微软雅黑 Light" panose="020B0502040204020203" pitchFamily="34" charset="-122"/>
                  <a:ea typeface="微软雅黑 Light" panose="020B0502040204020203" pitchFamily="34" charset="-122"/>
                </a:rPr>
                <a:t>2</a:t>
              </a:r>
              <a:endParaRPr lang="zh-CN" altLang="en-US" sz="28700" dirty="0">
                <a:solidFill>
                  <a:srgbClr val="989898"/>
                </a:solidFill>
                <a:latin typeface="微软雅黑 Light" panose="020B0502040204020203" pitchFamily="34" charset="-122"/>
                <a:ea typeface="微软雅黑 Light" panose="020B0502040204020203" pitchFamily="34" charset="-122"/>
              </a:endParaRPr>
            </a:p>
          </p:txBody>
        </p:sp>
        <p:sp>
          <p:nvSpPr>
            <p:cNvPr id="43" name="文本框 42"/>
            <p:cNvSpPr txBox="1"/>
            <p:nvPr/>
          </p:nvSpPr>
          <p:spPr>
            <a:xfrm>
              <a:off x="4330095" y="582737"/>
              <a:ext cx="2231701" cy="4508927"/>
            </a:xfrm>
            <a:prstGeom prst="rect">
              <a:avLst/>
            </a:prstGeom>
            <a:noFill/>
            <a:effectLst/>
          </p:spPr>
          <p:txBody>
            <a:bodyPr wrap="none" rtlCol="0">
              <a:spAutoFit/>
            </a:bodyPr>
            <a:lstStyle/>
            <a:p>
              <a:r>
                <a:rPr lang="en-US" altLang="zh-CN" sz="28700" dirty="0">
                  <a:solidFill>
                    <a:srgbClr val="767676"/>
                  </a:solidFill>
                  <a:latin typeface="微软雅黑 Light" panose="020B0502040204020203" pitchFamily="34" charset="-122"/>
                  <a:ea typeface="微软雅黑 Light" panose="020B0502040204020203" pitchFamily="34" charset="-122"/>
                </a:rPr>
                <a:t>2</a:t>
              </a:r>
              <a:endParaRPr lang="zh-CN" altLang="en-US" sz="28700" dirty="0">
                <a:solidFill>
                  <a:srgbClr val="767676"/>
                </a:solidFill>
                <a:latin typeface="微软雅黑 Light" panose="020B0502040204020203" pitchFamily="34" charset="-122"/>
                <a:ea typeface="微软雅黑 Light" panose="020B0502040204020203" pitchFamily="34" charset="-122"/>
              </a:endParaRPr>
            </a:p>
          </p:txBody>
        </p:sp>
        <p:sp>
          <p:nvSpPr>
            <p:cNvPr id="44" name="文本框 43"/>
            <p:cNvSpPr txBox="1"/>
            <p:nvPr/>
          </p:nvSpPr>
          <p:spPr>
            <a:xfrm>
              <a:off x="4280504" y="630505"/>
              <a:ext cx="2231701" cy="4508927"/>
            </a:xfrm>
            <a:prstGeom prst="rect">
              <a:avLst/>
            </a:prstGeom>
            <a:noFill/>
            <a:effectLst/>
          </p:spPr>
          <p:txBody>
            <a:bodyPr wrap="none" rtlCol="0">
              <a:spAutoFit/>
            </a:bodyPr>
            <a:lstStyle/>
            <a:p>
              <a:r>
                <a:rPr lang="en-US" altLang="zh-CN" sz="28700" dirty="0">
                  <a:solidFill>
                    <a:srgbClr val="545454"/>
                  </a:solidFill>
                  <a:latin typeface="微软雅黑 Light" panose="020B0502040204020203" pitchFamily="34" charset="-122"/>
                  <a:ea typeface="微软雅黑 Light" panose="020B0502040204020203" pitchFamily="34" charset="-122"/>
                </a:rPr>
                <a:t>2</a:t>
              </a:r>
              <a:endParaRPr lang="zh-CN" altLang="en-US" sz="28700" dirty="0">
                <a:solidFill>
                  <a:srgbClr val="545454"/>
                </a:solidFill>
                <a:latin typeface="微软雅黑 Light" panose="020B0502040204020203" pitchFamily="34" charset="-122"/>
                <a:ea typeface="微软雅黑 Light" panose="020B0502040204020203" pitchFamily="34" charset="-122"/>
              </a:endParaRPr>
            </a:p>
          </p:txBody>
        </p:sp>
        <p:sp>
          <p:nvSpPr>
            <p:cNvPr id="39" name="文本框 38"/>
            <p:cNvSpPr txBox="1"/>
            <p:nvPr/>
          </p:nvSpPr>
          <p:spPr>
            <a:xfrm>
              <a:off x="4230914" y="678272"/>
              <a:ext cx="2231701" cy="4508927"/>
            </a:xfrm>
            <a:prstGeom prst="rect">
              <a:avLst/>
            </a:prstGeom>
            <a:noFill/>
          </p:spPr>
          <p:txBody>
            <a:bodyPr wrap="none" rtlCol="0">
              <a:spAutoFit/>
            </a:bodyPr>
            <a:lstStyle/>
            <a:p>
              <a:r>
                <a:rPr lang="en-US" altLang="zh-CN" sz="28700" dirty="0">
                  <a:solidFill>
                    <a:srgbClr val="323232"/>
                  </a:solidFill>
                  <a:latin typeface="微软雅黑 Light" panose="020B0502040204020203" pitchFamily="34" charset="-122"/>
                  <a:ea typeface="微软雅黑 Light" panose="020B0502040204020203" pitchFamily="34" charset="-122"/>
                </a:rPr>
                <a:t>2</a:t>
              </a:r>
              <a:endParaRPr lang="zh-CN" altLang="en-US" sz="28700" dirty="0">
                <a:solidFill>
                  <a:srgbClr val="323232"/>
                </a:solidFill>
                <a:latin typeface="微软雅黑 Light" panose="020B0502040204020203" pitchFamily="34" charset="-122"/>
                <a:ea typeface="微软雅黑 Light" panose="020B0502040204020203" pitchFamily="34" charset="-122"/>
              </a:endParaRPr>
            </a:p>
          </p:txBody>
        </p:sp>
      </p:grpSp>
      <p:grpSp>
        <p:nvGrpSpPr>
          <p:cNvPr id="59" name="组合 58"/>
          <p:cNvGrpSpPr/>
          <p:nvPr/>
        </p:nvGrpSpPr>
        <p:grpSpPr>
          <a:xfrm>
            <a:off x="7252441" y="1864211"/>
            <a:ext cx="2529244" cy="4795531"/>
            <a:chOff x="8396514" y="139555"/>
            <a:chExt cx="2529244" cy="4795531"/>
          </a:xfrm>
        </p:grpSpPr>
        <p:sp>
          <p:nvSpPr>
            <p:cNvPr id="47" name="文本框 46"/>
            <p:cNvSpPr txBox="1"/>
            <p:nvPr/>
          </p:nvSpPr>
          <p:spPr>
            <a:xfrm>
              <a:off x="8694057" y="139555"/>
              <a:ext cx="2231701" cy="4508927"/>
            </a:xfrm>
            <a:prstGeom prst="rect">
              <a:avLst/>
            </a:prstGeom>
            <a:noFill/>
          </p:spPr>
          <p:txBody>
            <a:bodyPr wrap="none" rtlCol="0">
              <a:spAutoFit/>
            </a:bodyPr>
            <a:lstStyle/>
            <a:p>
              <a:r>
                <a:rPr lang="en-US" altLang="zh-CN" sz="28700" dirty="0">
                  <a:solidFill>
                    <a:schemeClr val="bg1"/>
                  </a:solidFill>
                  <a:latin typeface="微软雅黑 Light" panose="020B0502040204020203" pitchFamily="34" charset="-122"/>
                  <a:ea typeface="微软雅黑 Light" panose="020B0502040204020203" pitchFamily="34" charset="-122"/>
                </a:rPr>
                <a:t>3</a:t>
              </a:r>
              <a:endParaRPr lang="zh-CN" altLang="en-US" sz="28700" dirty="0">
                <a:solidFill>
                  <a:schemeClr val="bg1"/>
                </a:solidFill>
                <a:latin typeface="微软雅黑 Light" panose="020B0502040204020203" pitchFamily="34" charset="-122"/>
                <a:ea typeface="微软雅黑 Light" panose="020B0502040204020203" pitchFamily="34" charset="-122"/>
              </a:endParaRPr>
            </a:p>
          </p:txBody>
        </p:sp>
        <p:sp>
          <p:nvSpPr>
            <p:cNvPr id="54" name="文本框 53"/>
            <p:cNvSpPr txBox="1"/>
            <p:nvPr/>
          </p:nvSpPr>
          <p:spPr>
            <a:xfrm>
              <a:off x="8644466" y="187322"/>
              <a:ext cx="2231701" cy="4508927"/>
            </a:xfrm>
            <a:prstGeom prst="rect">
              <a:avLst/>
            </a:prstGeom>
            <a:noFill/>
            <a:effectLst/>
          </p:spPr>
          <p:txBody>
            <a:bodyPr wrap="none" rtlCol="0">
              <a:spAutoFit/>
            </a:bodyPr>
            <a:lstStyle/>
            <a:p>
              <a:r>
                <a:rPr lang="en-US" altLang="zh-CN" sz="28700" dirty="0">
                  <a:solidFill>
                    <a:srgbClr val="DCDCDC"/>
                  </a:solidFill>
                  <a:latin typeface="微软雅黑 Light" panose="020B0502040204020203" pitchFamily="34" charset="-122"/>
                  <a:ea typeface="微软雅黑 Light" panose="020B0502040204020203" pitchFamily="34" charset="-122"/>
                </a:rPr>
                <a:t>3</a:t>
              </a:r>
              <a:endParaRPr lang="zh-CN" altLang="en-US" sz="28700" dirty="0">
                <a:solidFill>
                  <a:srgbClr val="DCDCDC"/>
                </a:solidFill>
                <a:latin typeface="微软雅黑 Light" panose="020B0502040204020203" pitchFamily="34" charset="-122"/>
                <a:ea typeface="微软雅黑 Light" panose="020B0502040204020203" pitchFamily="34" charset="-122"/>
              </a:endParaRPr>
            </a:p>
          </p:txBody>
        </p:sp>
        <p:sp>
          <p:nvSpPr>
            <p:cNvPr id="55" name="文本框 54"/>
            <p:cNvSpPr txBox="1"/>
            <p:nvPr/>
          </p:nvSpPr>
          <p:spPr>
            <a:xfrm>
              <a:off x="8594876" y="235090"/>
              <a:ext cx="2231701" cy="4508927"/>
            </a:xfrm>
            <a:prstGeom prst="rect">
              <a:avLst/>
            </a:prstGeom>
            <a:noFill/>
            <a:effectLst/>
          </p:spPr>
          <p:txBody>
            <a:bodyPr wrap="none" rtlCol="0">
              <a:spAutoFit/>
            </a:bodyPr>
            <a:lstStyle/>
            <a:p>
              <a:r>
                <a:rPr lang="en-US" altLang="zh-CN" sz="28700" dirty="0">
                  <a:solidFill>
                    <a:srgbClr val="BABABA"/>
                  </a:solidFill>
                  <a:latin typeface="微软雅黑 Light" panose="020B0502040204020203" pitchFamily="34" charset="-122"/>
                  <a:ea typeface="微软雅黑 Light" panose="020B0502040204020203" pitchFamily="34" charset="-122"/>
                </a:rPr>
                <a:t>3</a:t>
              </a:r>
              <a:endParaRPr lang="zh-CN" altLang="en-US" sz="28700" dirty="0">
                <a:solidFill>
                  <a:srgbClr val="BABABA"/>
                </a:solidFill>
                <a:latin typeface="微软雅黑 Light" panose="020B0502040204020203" pitchFamily="34" charset="-122"/>
                <a:ea typeface="微软雅黑 Light" panose="020B0502040204020203" pitchFamily="34" charset="-122"/>
              </a:endParaRPr>
            </a:p>
          </p:txBody>
        </p:sp>
        <p:sp>
          <p:nvSpPr>
            <p:cNvPr id="56" name="文本框 55"/>
            <p:cNvSpPr txBox="1"/>
            <p:nvPr/>
          </p:nvSpPr>
          <p:spPr>
            <a:xfrm>
              <a:off x="8545285" y="282857"/>
              <a:ext cx="2231701" cy="4508927"/>
            </a:xfrm>
            <a:prstGeom prst="rect">
              <a:avLst/>
            </a:prstGeom>
            <a:noFill/>
            <a:effectLst/>
          </p:spPr>
          <p:txBody>
            <a:bodyPr wrap="none" rtlCol="0">
              <a:spAutoFit/>
            </a:bodyPr>
            <a:lstStyle/>
            <a:p>
              <a:r>
                <a:rPr lang="en-US" altLang="zh-CN" sz="28700" dirty="0">
                  <a:solidFill>
                    <a:srgbClr val="989898"/>
                  </a:solidFill>
                  <a:latin typeface="微软雅黑 Light" panose="020B0502040204020203" pitchFamily="34" charset="-122"/>
                  <a:ea typeface="微软雅黑 Light" panose="020B0502040204020203" pitchFamily="34" charset="-122"/>
                </a:rPr>
                <a:t>3</a:t>
              </a:r>
              <a:endParaRPr lang="zh-CN" altLang="en-US" sz="28700" dirty="0">
                <a:solidFill>
                  <a:srgbClr val="989898"/>
                </a:solidFill>
                <a:latin typeface="微软雅黑 Light" panose="020B0502040204020203" pitchFamily="34" charset="-122"/>
                <a:ea typeface="微软雅黑 Light" panose="020B0502040204020203" pitchFamily="34" charset="-122"/>
              </a:endParaRPr>
            </a:p>
          </p:txBody>
        </p:sp>
        <p:sp>
          <p:nvSpPr>
            <p:cNvPr id="57" name="文本框 56"/>
            <p:cNvSpPr txBox="1"/>
            <p:nvPr/>
          </p:nvSpPr>
          <p:spPr>
            <a:xfrm>
              <a:off x="8495695" y="330624"/>
              <a:ext cx="2231701" cy="4508927"/>
            </a:xfrm>
            <a:prstGeom prst="rect">
              <a:avLst/>
            </a:prstGeom>
            <a:noFill/>
            <a:effectLst/>
          </p:spPr>
          <p:txBody>
            <a:bodyPr wrap="none" rtlCol="0">
              <a:spAutoFit/>
            </a:bodyPr>
            <a:lstStyle/>
            <a:p>
              <a:r>
                <a:rPr lang="en-US" altLang="zh-CN" sz="28700" dirty="0">
                  <a:solidFill>
                    <a:srgbClr val="767676"/>
                  </a:solidFill>
                  <a:latin typeface="微软雅黑 Light" panose="020B0502040204020203" pitchFamily="34" charset="-122"/>
                  <a:ea typeface="微软雅黑 Light" panose="020B0502040204020203" pitchFamily="34" charset="-122"/>
                </a:rPr>
                <a:t>3</a:t>
              </a:r>
              <a:endParaRPr lang="zh-CN" altLang="en-US" sz="28700" dirty="0">
                <a:solidFill>
                  <a:srgbClr val="767676"/>
                </a:solidFill>
                <a:latin typeface="微软雅黑 Light" panose="020B0502040204020203" pitchFamily="34" charset="-122"/>
                <a:ea typeface="微软雅黑 Light" panose="020B0502040204020203" pitchFamily="34" charset="-122"/>
              </a:endParaRPr>
            </a:p>
          </p:txBody>
        </p:sp>
        <p:sp>
          <p:nvSpPr>
            <p:cNvPr id="58" name="文本框 57"/>
            <p:cNvSpPr txBox="1"/>
            <p:nvPr/>
          </p:nvSpPr>
          <p:spPr>
            <a:xfrm>
              <a:off x="8446105" y="378392"/>
              <a:ext cx="2231701" cy="4508927"/>
            </a:xfrm>
            <a:prstGeom prst="rect">
              <a:avLst/>
            </a:prstGeom>
            <a:noFill/>
            <a:effectLst/>
          </p:spPr>
          <p:txBody>
            <a:bodyPr wrap="none" rtlCol="0">
              <a:spAutoFit/>
            </a:bodyPr>
            <a:lstStyle/>
            <a:p>
              <a:r>
                <a:rPr lang="en-US" altLang="zh-CN" sz="28700" dirty="0">
                  <a:solidFill>
                    <a:srgbClr val="545454"/>
                  </a:solidFill>
                  <a:latin typeface="微软雅黑 Light" panose="020B0502040204020203" pitchFamily="34" charset="-122"/>
                  <a:ea typeface="微软雅黑 Light" panose="020B0502040204020203" pitchFamily="34" charset="-122"/>
                </a:rPr>
                <a:t>3</a:t>
              </a:r>
              <a:endParaRPr lang="zh-CN" altLang="en-US" sz="28700" dirty="0">
                <a:solidFill>
                  <a:srgbClr val="545454"/>
                </a:solidFill>
                <a:latin typeface="微软雅黑 Light" panose="020B0502040204020203" pitchFamily="34" charset="-122"/>
                <a:ea typeface="微软雅黑 Light" panose="020B0502040204020203" pitchFamily="34" charset="-122"/>
              </a:endParaRPr>
            </a:p>
          </p:txBody>
        </p:sp>
        <p:sp>
          <p:nvSpPr>
            <p:cNvPr id="53" name="文本框 52"/>
            <p:cNvSpPr txBox="1"/>
            <p:nvPr/>
          </p:nvSpPr>
          <p:spPr>
            <a:xfrm>
              <a:off x="8396514" y="426159"/>
              <a:ext cx="2231701" cy="4508927"/>
            </a:xfrm>
            <a:prstGeom prst="rect">
              <a:avLst/>
            </a:prstGeom>
            <a:noFill/>
          </p:spPr>
          <p:txBody>
            <a:bodyPr wrap="none" rtlCol="0">
              <a:spAutoFit/>
            </a:bodyPr>
            <a:lstStyle/>
            <a:p>
              <a:r>
                <a:rPr lang="en-US" altLang="zh-CN" sz="28700" dirty="0">
                  <a:solidFill>
                    <a:srgbClr val="323232"/>
                  </a:solidFill>
                  <a:latin typeface="微软雅黑 Light" panose="020B0502040204020203" pitchFamily="34" charset="-122"/>
                  <a:ea typeface="微软雅黑 Light" panose="020B0502040204020203" pitchFamily="34" charset="-122"/>
                </a:rPr>
                <a:t>3</a:t>
              </a:r>
              <a:endParaRPr lang="zh-CN" altLang="en-US" sz="28700" dirty="0">
                <a:solidFill>
                  <a:srgbClr val="323232"/>
                </a:solidFill>
                <a:latin typeface="微软雅黑 Light" panose="020B0502040204020203" pitchFamily="34" charset="-122"/>
                <a:ea typeface="微软雅黑 Light" panose="020B0502040204020203" pitchFamily="34" charset="-122"/>
              </a:endParaRPr>
            </a:p>
          </p:txBody>
        </p:sp>
      </p:grpSp>
      <p:sp>
        <p:nvSpPr>
          <p:cNvPr id="72" name="文本框 71"/>
          <p:cNvSpPr txBox="1"/>
          <p:nvPr/>
        </p:nvSpPr>
        <p:spPr>
          <a:xfrm>
            <a:off x="5265948" y="2165843"/>
            <a:ext cx="1900555" cy="460375"/>
          </a:xfrm>
          <a:prstGeom prst="rect">
            <a:avLst/>
          </a:prstGeom>
          <a:noFill/>
        </p:spPr>
        <p:txBody>
          <a:bodyPr wrap="none" rtlCol="0">
            <a:spAutoFit/>
          </a:bodyPr>
          <a:lstStyle/>
          <a:p>
            <a:pPr algn="l"/>
            <a:r>
              <a:rPr lang="zh-CN" altLang="en-US" sz="2400" b="1" spc="300" dirty="0">
                <a:solidFill>
                  <a:srgbClr val="323232"/>
                </a:solidFill>
                <a:latin typeface="微软雅黑 Light" panose="020B0502040204020203" pitchFamily="34" charset="-122"/>
                <a:ea typeface="微软雅黑 Light" panose="020B0502040204020203" pitchFamily="34" charset="-122"/>
              </a:rPr>
              <a:t>摄像头选型</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73" name="文本框 72"/>
          <p:cNvSpPr txBox="1"/>
          <p:nvPr/>
        </p:nvSpPr>
        <p:spPr>
          <a:xfrm>
            <a:off x="5265948" y="3332011"/>
            <a:ext cx="2928098" cy="2745740"/>
          </a:xfrm>
          <a:prstGeom prst="rect">
            <a:avLst/>
          </a:prstGeom>
          <a:noFill/>
        </p:spPr>
        <p:txBody>
          <a:bodyPr wrap="square" rtlCol="0">
            <a:spAutoFit/>
          </a:bodyPr>
          <a:lstStyle/>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选择具有高分辨率、宽动态范围、夜视功能的摄像头。高分辨率可以保证</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监控画面的清晰度，</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宽动态范围能在强光和逆光等复杂光照条件下清晰捕捉画面，夜视功能</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则可确保在夜间或低</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光照环境下正常工作。</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sp>
        <p:nvSpPr>
          <p:cNvPr id="74" name="文本框 73"/>
          <p:cNvSpPr txBox="1"/>
          <p:nvPr/>
        </p:nvSpPr>
        <p:spPr>
          <a:xfrm>
            <a:off x="9232152" y="2165843"/>
            <a:ext cx="1557020" cy="460375"/>
          </a:xfrm>
          <a:prstGeom prst="rect">
            <a:avLst/>
          </a:prstGeom>
          <a:noFill/>
        </p:spPr>
        <p:txBody>
          <a:bodyPr wrap="none" rtlCol="0">
            <a:spAutoFit/>
          </a:bodyPr>
          <a:lstStyle/>
          <a:p>
            <a:pPr algn="l"/>
            <a:r>
              <a:rPr lang="zh-CN" altLang="en-US" sz="2400" b="1" spc="300" dirty="0">
                <a:solidFill>
                  <a:srgbClr val="323232"/>
                </a:solidFill>
                <a:latin typeface="微软雅黑 Light" panose="020B0502040204020203" pitchFamily="34" charset="-122"/>
                <a:ea typeface="微软雅黑 Light" panose="020B0502040204020203" pitchFamily="34" charset="-122"/>
              </a:rPr>
              <a:t>存储方案</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75" name="文本框 74"/>
          <p:cNvSpPr txBox="1"/>
          <p:nvPr/>
        </p:nvSpPr>
        <p:spPr>
          <a:xfrm>
            <a:off x="9232152" y="3419006"/>
            <a:ext cx="2928098" cy="975995"/>
          </a:xfrm>
          <a:prstGeom prst="rect">
            <a:avLst/>
          </a:prstGeom>
          <a:noFill/>
        </p:spPr>
        <p:txBody>
          <a:bodyPr wrap="square" rtlCol="0">
            <a:spAutoFit/>
          </a:bodyPr>
          <a:lstStyle/>
          <a:p>
            <a:pPr>
              <a:lnSpc>
                <a:spcPct val="120000"/>
              </a:lnSpc>
            </a:pPr>
            <a:r>
              <a:rPr lang="zh-CN" altLang="en-US" sz="1600" spc="300" dirty="0">
                <a:solidFill>
                  <a:srgbClr val="323232"/>
                </a:solidFill>
                <a:latin typeface="微软雅黑 Light" panose="020B0502040204020203" pitchFamily="34" charset="-122"/>
                <a:ea typeface="微软雅黑 Light" panose="020B0502040204020203" pitchFamily="34" charset="-122"/>
              </a:rPr>
              <a:t>将视频数据定期上传至云存储服务器，方便远程访问和长期保存。</a:t>
            </a:r>
            <a:endParaRPr lang="zh-CN" altLang="en-US" sz="1600" spc="300" dirty="0">
              <a:solidFill>
                <a:srgbClr val="323232"/>
              </a:solidFill>
              <a:latin typeface="微软雅黑 Light" panose="020B0502040204020203" pitchFamily="34" charset="-122"/>
              <a:ea typeface="微软雅黑 Light" panose="020B0502040204020203" pitchFamily="34" charset="-122"/>
            </a:endParaRPr>
          </a:p>
        </p:txBody>
      </p:sp>
      <p:sp>
        <p:nvSpPr>
          <p:cNvPr id="90" name="矩形 89"/>
          <p:cNvSpPr/>
          <p:nvPr/>
        </p:nvSpPr>
        <p:spPr>
          <a:xfrm>
            <a:off x="6220111" y="443351"/>
            <a:ext cx="5072004" cy="460375"/>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p:randomBar dir="vert"/>
  </p:transition>
  <p:timing>
    <p:tnLst>
      <p:par>
        <p:cTn id="1" dur="indefinite" restart="never" nodeType="tmRoot"/>
      </p:par>
    </p:tnLst>
    <p:bldLst>
      <p:bldP spid="88" grpId="0"/>
      <p:bldP spid="89" grpId="0"/>
      <p:bldP spid="28" grpId="0"/>
      <p:bldP spid="29" grpId="0"/>
      <p:bldP spid="72" grpId="0"/>
      <p:bldP spid="73" grpId="0"/>
      <p:bldP spid="74" grpId="0"/>
      <p:bldP spid="75" grpId="0"/>
      <p:bldP spid="9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山, 摇滚, 自然, 户外&#10;&#10;描述已自动生成"/>
          <p:cNvPicPr>
            <a:picLocks noChangeAspect="1"/>
          </p:cNvPicPr>
          <p:nvPr/>
        </p:nvPicPr>
        <p:blipFill rotWithShape="1">
          <a:blip r:embed="rId1" cstate="screen"/>
          <a:srcRect/>
          <a:stretch>
            <a:fillRect/>
          </a:stretch>
        </p:blipFill>
        <p:spPr>
          <a:xfrm>
            <a:off x="46990" y="4051935"/>
            <a:ext cx="12192000" cy="4114800"/>
          </a:xfrm>
          <a:prstGeom prst="rect">
            <a:avLst/>
          </a:prstGeom>
        </p:spPr>
      </p:pic>
      <p:grpSp>
        <p:nvGrpSpPr>
          <p:cNvPr id="59" name="组合 58"/>
          <p:cNvGrpSpPr/>
          <p:nvPr/>
        </p:nvGrpSpPr>
        <p:grpSpPr>
          <a:xfrm>
            <a:off x="-69669" y="4228012"/>
            <a:ext cx="8012012" cy="4654730"/>
            <a:chOff x="-69669" y="4228012"/>
            <a:chExt cx="8012012" cy="4654730"/>
          </a:xfrm>
        </p:grpSpPr>
        <p:sp>
          <p:nvSpPr>
            <p:cNvPr id="7" name="任意多边形: 形状 6"/>
            <p:cNvSpPr/>
            <p:nvPr/>
          </p:nvSpPr>
          <p:spPr>
            <a:xfrm>
              <a:off x="-69669" y="4228012"/>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p:cNvSpPr/>
            <p:nvPr/>
          </p:nvSpPr>
          <p:spPr>
            <a:xfrm>
              <a:off x="-69669" y="4324428"/>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76190"/>
                  <a:alpha val="9523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69669" y="4420844"/>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77381"/>
                  <a:alpha val="9047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69669" y="4517261"/>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78571"/>
                  <a:alpha val="8571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69669" y="4613677"/>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79762"/>
                  <a:alpha val="8095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69669" y="4710094"/>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0952"/>
                  <a:alpha val="7619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69669" y="4806510"/>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2143"/>
                  <a:alpha val="7142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69669" y="4902926"/>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3333"/>
                  <a:alpha val="6666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p:cNvSpPr/>
            <p:nvPr/>
          </p:nvSpPr>
          <p:spPr>
            <a:xfrm>
              <a:off x="-69669" y="4999343"/>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4524"/>
                  <a:alpha val="6190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p:cNvSpPr/>
            <p:nvPr/>
          </p:nvSpPr>
          <p:spPr>
            <a:xfrm>
              <a:off x="-69669" y="5095759"/>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5714"/>
                  <a:alpha val="5714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p:cNvSpPr/>
            <p:nvPr/>
          </p:nvSpPr>
          <p:spPr>
            <a:xfrm>
              <a:off x="-69669" y="5192175"/>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6905"/>
                  <a:alpha val="5238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p:cNvSpPr/>
            <p:nvPr/>
          </p:nvSpPr>
          <p:spPr>
            <a:xfrm>
              <a:off x="-69669" y="5288591"/>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8095"/>
                  <a:alpha val="4761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任意多边形: 形状 49"/>
            <p:cNvSpPr/>
            <p:nvPr/>
          </p:nvSpPr>
          <p:spPr>
            <a:xfrm>
              <a:off x="-69669" y="5385007"/>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9286"/>
                  <a:alpha val="4285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任意多边形: 形状 50"/>
            <p:cNvSpPr/>
            <p:nvPr/>
          </p:nvSpPr>
          <p:spPr>
            <a:xfrm>
              <a:off x="-69669" y="5481424"/>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0476"/>
                  <a:alpha val="3809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任意多边形: 形状 51"/>
            <p:cNvSpPr/>
            <p:nvPr/>
          </p:nvSpPr>
          <p:spPr>
            <a:xfrm>
              <a:off x="-69669" y="5577840"/>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1667"/>
                  <a:alpha val="3333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任意多边形: 形状 52"/>
            <p:cNvSpPr/>
            <p:nvPr/>
          </p:nvSpPr>
          <p:spPr>
            <a:xfrm>
              <a:off x="-69669" y="5674256"/>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2857"/>
                  <a:alpha val="2857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4" name="任意多边形: 形状 53"/>
            <p:cNvSpPr/>
            <p:nvPr/>
          </p:nvSpPr>
          <p:spPr>
            <a:xfrm>
              <a:off x="-69669" y="5770673"/>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4048"/>
                  <a:alpha val="2381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5" name="任意多边形: 形状 54"/>
            <p:cNvSpPr/>
            <p:nvPr/>
          </p:nvSpPr>
          <p:spPr>
            <a:xfrm>
              <a:off x="-69669" y="5867089"/>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5238"/>
                  <a:alpha val="1904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6" name="任意多边形: 形状 55"/>
            <p:cNvSpPr/>
            <p:nvPr/>
          </p:nvSpPr>
          <p:spPr>
            <a:xfrm>
              <a:off x="-69669" y="5963505"/>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6429"/>
                  <a:alpha val="1428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7" name="任意多边形: 形状 56"/>
            <p:cNvSpPr/>
            <p:nvPr/>
          </p:nvSpPr>
          <p:spPr>
            <a:xfrm>
              <a:off x="-69669" y="6059922"/>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7619"/>
                  <a:alpha val="952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8" name="任意多边形: 形状 57"/>
            <p:cNvSpPr/>
            <p:nvPr/>
          </p:nvSpPr>
          <p:spPr>
            <a:xfrm>
              <a:off x="-69669" y="6156338"/>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8810"/>
                  <a:alpha val="476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任意多边形: 形状 7"/>
            <p:cNvSpPr/>
            <p:nvPr/>
          </p:nvSpPr>
          <p:spPr>
            <a:xfrm>
              <a:off x="-69669" y="6252754"/>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3" name="图片 112" descr="图片包含 建筑物&#10;&#10;描述已自动生成"/>
          <p:cNvPicPr>
            <a:picLocks noChangeAspect="1"/>
          </p:cNvPicPr>
          <p:nvPr/>
        </p:nvPicPr>
        <p:blipFill rotWithShape="1">
          <a:blip r:embed="rId2" cstate="screen"/>
          <a:srcRect/>
          <a:stretch>
            <a:fillRect/>
          </a:stretch>
        </p:blipFill>
        <p:spPr>
          <a:xfrm>
            <a:off x="5685905" y="3607177"/>
            <a:ext cx="6553200" cy="4118868"/>
          </a:xfrm>
          <a:prstGeom prst="rect">
            <a:avLst/>
          </a:prstGeom>
        </p:spPr>
      </p:pic>
      <p:grpSp>
        <p:nvGrpSpPr>
          <p:cNvPr id="114" name="组合 113"/>
          <p:cNvGrpSpPr/>
          <p:nvPr/>
        </p:nvGrpSpPr>
        <p:grpSpPr>
          <a:xfrm>
            <a:off x="5855855" y="4115267"/>
            <a:ext cx="6474690" cy="7085043"/>
            <a:chOff x="5855855" y="3140364"/>
            <a:chExt cx="6474690" cy="7085043"/>
          </a:xfrm>
        </p:grpSpPr>
        <p:sp>
          <p:nvSpPr>
            <p:cNvPr id="60" name="任意多边形: 形状 59"/>
            <p:cNvSpPr/>
            <p:nvPr/>
          </p:nvSpPr>
          <p:spPr>
            <a:xfrm>
              <a:off x="5855855" y="3140364"/>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5855855" y="3244968"/>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75806"/>
                  <a:alpha val="9677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3" name="任意多边形: 形状 82"/>
            <p:cNvSpPr/>
            <p:nvPr/>
          </p:nvSpPr>
          <p:spPr>
            <a:xfrm>
              <a:off x="5855855" y="3349572"/>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76613"/>
                  <a:alpha val="9354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4" name="任意多边形: 形状 83"/>
            <p:cNvSpPr/>
            <p:nvPr/>
          </p:nvSpPr>
          <p:spPr>
            <a:xfrm>
              <a:off x="5855855" y="3454175"/>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77419"/>
                  <a:alpha val="9032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5" name="任意多边形: 形状 84"/>
            <p:cNvSpPr/>
            <p:nvPr/>
          </p:nvSpPr>
          <p:spPr>
            <a:xfrm>
              <a:off x="5855855" y="3558779"/>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78226"/>
                  <a:alpha val="8709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6" name="任意多边形: 形状 85"/>
            <p:cNvSpPr/>
            <p:nvPr/>
          </p:nvSpPr>
          <p:spPr>
            <a:xfrm>
              <a:off x="5855855" y="3663383"/>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79032"/>
                  <a:alpha val="8387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7" name="任意多边形: 形状 86"/>
            <p:cNvSpPr/>
            <p:nvPr/>
          </p:nvSpPr>
          <p:spPr>
            <a:xfrm>
              <a:off x="5855855" y="3767986"/>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79839"/>
                  <a:alpha val="8064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8" name="任意多边形: 形状 87"/>
            <p:cNvSpPr/>
            <p:nvPr/>
          </p:nvSpPr>
          <p:spPr>
            <a:xfrm>
              <a:off x="5855855" y="3872590"/>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0645"/>
                  <a:alpha val="7741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9" name="任意多边形: 形状 88"/>
            <p:cNvSpPr/>
            <p:nvPr/>
          </p:nvSpPr>
          <p:spPr>
            <a:xfrm>
              <a:off x="5855855" y="3977194"/>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1452"/>
                  <a:alpha val="7419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0" name="任意多边形: 形状 89"/>
            <p:cNvSpPr/>
            <p:nvPr/>
          </p:nvSpPr>
          <p:spPr>
            <a:xfrm>
              <a:off x="5855855" y="4081798"/>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2258"/>
                  <a:alpha val="7096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1" name="任意多边形: 形状 90"/>
            <p:cNvSpPr/>
            <p:nvPr/>
          </p:nvSpPr>
          <p:spPr>
            <a:xfrm>
              <a:off x="5855855" y="4186401"/>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3065"/>
                  <a:alpha val="6774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2" name="任意多边形: 形状 91"/>
            <p:cNvSpPr/>
            <p:nvPr/>
          </p:nvSpPr>
          <p:spPr>
            <a:xfrm>
              <a:off x="5855855" y="4291005"/>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3871"/>
                  <a:alpha val="6451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3" name="任意多边形: 形状 92"/>
            <p:cNvSpPr/>
            <p:nvPr/>
          </p:nvSpPr>
          <p:spPr>
            <a:xfrm>
              <a:off x="5855855" y="4395609"/>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4677"/>
                  <a:alpha val="6129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4" name="任意多边形: 形状 93"/>
            <p:cNvSpPr/>
            <p:nvPr/>
          </p:nvSpPr>
          <p:spPr>
            <a:xfrm>
              <a:off x="5855855" y="4500213"/>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5484"/>
                  <a:alpha val="5806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5" name="任意多边形: 形状 94"/>
            <p:cNvSpPr/>
            <p:nvPr/>
          </p:nvSpPr>
          <p:spPr>
            <a:xfrm>
              <a:off x="5855855" y="4604817"/>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6290"/>
                  <a:alpha val="5483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6" name="任意多边形: 形状 95"/>
            <p:cNvSpPr/>
            <p:nvPr/>
          </p:nvSpPr>
          <p:spPr>
            <a:xfrm>
              <a:off x="5855855" y="4709420"/>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7097"/>
                  <a:alpha val="5161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7" name="任意多边形: 形状 96"/>
            <p:cNvSpPr/>
            <p:nvPr/>
          </p:nvSpPr>
          <p:spPr>
            <a:xfrm>
              <a:off x="5855855" y="4814024"/>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7903"/>
                  <a:alpha val="4838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8" name="任意多边形: 形状 97"/>
            <p:cNvSpPr/>
            <p:nvPr/>
          </p:nvSpPr>
          <p:spPr>
            <a:xfrm>
              <a:off x="5855855" y="4918628"/>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8710"/>
                  <a:alpha val="4516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9" name="任意多边形: 形状 98"/>
            <p:cNvSpPr/>
            <p:nvPr/>
          </p:nvSpPr>
          <p:spPr>
            <a:xfrm>
              <a:off x="5855855" y="5023231"/>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89516"/>
                  <a:alpha val="4193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0" name="任意多边形: 形状 99"/>
            <p:cNvSpPr/>
            <p:nvPr/>
          </p:nvSpPr>
          <p:spPr>
            <a:xfrm>
              <a:off x="5855855" y="5127835"/>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0323"/>
                  <a:alpha val="3871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1" name="任意多边形: 形状 100"/>
            <p:cNvSpPr/>
            <p:nvPr/>
          </p:nvSpPr>
          <p:spPr>
            <a:xfrm>
              <a:off x="5855855" y="5232439"/>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1129"/>
                  <a:alpha val="3548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2" name="任意多边形: 形状 101"/>
            <p:cNvSpPr/>
            <p:nvPr/>
          </p:nvSpPr>
          <p:spPr>
            <a:xfrm>
              <a:off x="5855855" y="5337043"/>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1935"/>
                  <a:alpha val="3225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3" name="任意多边形: 形状 102"/>
            <p:cNvSpPr/>
            <p:nvPr/>
          </p:nvSpPr>
          <p:spPr>
            <a:xfrm>
              <a:off x="5855855" y="5441647"/>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2742"/>
                  <a:alpha val="2903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4" name="任意多边形: 形状 103"/>
            <p:cNvSpPr/>
            <p:nvPr/>
          </p:nvSpPr>
          <p:spPr>
            <a:xfrm>
              <a:off x="5855855" y="5546250"/>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3548"/>
                  <a:alpha val="2580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5" name="任意多边形: 形状 104"/>
            <p:cNvSpPr/>
            <p:nvPr/>
          </p:nvSpPr>
          <p:spPr>
            <a:xfrm>
              <a:off x="5855855" y="5650854"/>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4355"/>
                  <a:alpha val="2258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6" name="任意多边形: 形状 105"/>
            <p:cNvSpPr/>
            <p:nvPr/>
          </p:nvSpPr>
          <p:spPr>
            <a:xfrm>
              <a:off x="5855855" y="5755458"/>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5161"/>
                  <a:alpha val="1935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7" name="任意多边形: 形状 106"/>
            <p:cNvSpPr/>
            <p:nvPr/>
          </p:nvSpPr>
          <p:spPr>
            <a:xfrm>
              <a:off x="5855855" y="5860061"/>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5968"/>
                  <a:alpha val="1612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8" name="任意多边形: 形状 107"/>
            <p:cNvSpPr/>
            <p:nvPr/>
          </p:nvSpPr>
          <p:spPr>
            <a:xfrm>
              <a:off x="5855855" y="5964665"/>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6774"/>
                  <a:alpha val="1290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9" name="任意多边形: 形状 108"/>
            <p:cNvSpPr/>
            <p:nvPr/>
          </p:nvSpPr>
          <p:spPr>
            <a:xfrm>
              <a:off x="5855855" y="6069269"/>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7581"/>
                  <a:alpha val="967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0" name="任意多边形: 形状 109"/>
            <p:cNvSpPr/>
            <p:nvPr/>
          </p:nvSpPr>
          <p:spPr>
            <a:xfrm>
              <a:off x="5855855" y="6173873"/>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8387"/>
                  <a:alpha val="645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1" name="任意多边形: 形状 110"/>
            <p:cNvSpPr/>
            <p:nvPr/>
          </p:nvSpPr>
          <p:spPr>
            <a:xfrm>
              <a:off x="5855855" y="6278476"/>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cap="flat" cmpd="sng" algn="ctr">
              <a:solidFill>
                <a:schemeClr val="bg1">
                  <a:lumMod val="99194"/>
                  <a:alpha val="322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61" name="任意多边形: 形状 60"/>
            <p:cNvSpPr/>
            <p:nvPr/>
          </p:nvSpPr>
          <p:spPr>
            <a:xfrm>
              <a:off x="5855855" y="6383080"/>
              <a:ext cx="6474690" cy="3842327"/>
            </a:xfrm>
            <a:custGeom>
              <a:avLst/>
              <a:gdLst>
                <a:gd name="connsiteX0" fmla="*/ 0 w 6474690"/>
                <a:gd name="connsiteY0" fmla="*/ 3842327 h 3842327"/>
                <a:gd name="connsiteX1" fmla="*/ 0 w 6474690"/>
                <a:gd name="connsiteY1" fmla="*/ 3842327 h 3842327"/>
                <a:gd name="connsiteX2" fmla="*/ 46181 w 6474690"/>
                <a:gd name="connsiteY2" fmla="*/ 3768436 h 3842327"/>
                <a:gd name="connsiteX3" fmla="*/ 73890 w 6474690"/>
                <a:gd name="connsiteY3" fmla="*/ 3749963 h 3842327"/>
                <a:gd name="connsiteX4" fmla="*/ 83127 w 6474690"/>
                <a:gd name="connsiteY4" fmla="*/ 3722254 h 3842327"/>
                <a:gd name="connsiteX5" fmla="*/ 110836 w 6474690"/>
                <a:gd name="connsiteY5" fmla="*/ 3694545 h 3842327"/>
                <a:gd name="connsiteX6" fmla="*/ 120072 w 6474690"/>
                <a:gd name="connsiteY6" fmla="*/ 3666836 h 3842327"/>
                <a:gd name="connsiteX7" fmla="*/ 157018 w 6474690"/>
                <a:gd name="connsiteY7" fmla="*/ 3611418 h 3842327"/>
                <a:gd name="connsiteX8" fmla="*/ 240145 w 6474690"/>
                <a:gd name="connsiteY8" fmla="*/ 3565236 h 3842327"/>
                <a:gd name="connsiteX9" fmla="*/ 258618 w 6474690"/>
                <a:gd name="connsiteY9" fmla="*/ 3537527 h 3842327"/>
                <a:gd name="connsiteX10" fmla="*/ 350981 w 6474690"/>
                <a:gd name="connsiteY10" fmla="*/ 3472872 h 3842327"/>
                <a:gd name="connsiteX11" fmla="*/ 387927 w 6474690"/>
                <a:gd name="connsiteY11" fmla="*/ 3417454 h 3842327"/>
                <a:gd name="connsiteX12" fmla="*/ 406400 w 6474690"/>
                <a:gd name="connsiteY12" fmla="*/ 3389745 h 3842327"/>
                <a:gd name="connsiteX13" fmla="*/ 415636 w 6474690"/>
                <a:gd name="connsiteY13" fmla="*/ 3362036 h 3842327"/>
                <a:gd name="connsiteX14" fmla="*/ 424872 w 6474690"/>
                <a:gd name="connsiteY14" fmla="*/ 3325091 h 3842327"/>
                <a:gd name="connsiteX15" fmla="*/ 443345 w 6474690"/>
                <a:gd name="connsiteY15" fmla="*/ 3297381 h 3842327"/>
                <a:gd name="connsiteX16" fmla="*/ 452581 w 6474690"/>
                <a:gd name="connsiteY16" fmla="*/ 3241963 h 3842327"/>
                <a:gd name="connsiteX17" fmla="*/ 461818 w 6474690"/>
                <a:gd name="connsiteY17" fmla="*/ 3214254 h 3842327"/>
                <a:gd name="connsiteX18" fmla="*/ 471054 w 6474690"/>
                <a:gd name="connsiteY18" fmla="*/ 3168072 h 3842327"/>
                <a:gd name="connsiteX19" fmla="*/ 480290 w 6474690"/>
                <a:gd name="connsiteY19" fmla="*/ 3066472 h 3842327"/>
                <a:gd name="connsiteX20" fmla="*/ 563418 w 6474690"/>
                <a:gd name="connsiteY20" fmla="*/ 3001818 h 3842327"/>
                <a:gd name="connsiteX21" fmla="*/ 591127 w 6474690"/>
                <a:gd name="connsiteY21" fmla="*/ 2974109 h 3842327"/>
                <a:gd name="connsiteX22" fmla="*/ 628072 w 6474690"/>
                <a:gd name="connsiteY22" fmla="*/ 2946400 h 3842327"/>
                <a:gd name="connsiteX23" fmla="*/ 637309 w 6474690"/>
                <a:gd name="connsiteY23" fmla="*/ 2918691 h 3842327"/>
                <a:gd name="connsiteX24" fmla="*/ 665018 w 6474690"/>
                <a:gd name="connsiteY24" fmla="*/ 2890981 h 3842327"/>
                <a:gd name="connsiteX25" fmla="*/ 711200 w 6474690"/>
                <a:gd name="connsiteY25" fmla="*/ 2807854 h 3842327"/>
                <a:gd name="connsiteX26" fmla="*/ 766618 w 6474690"/>
                <a:gd name="connsiteY26" fmla="*/ 2724727 h 3842327"/>
                <a:gd name="connsiteX27" fmla="*/ 785090 w 6474690"/>
                <a:gd name="connsiteY27" fmla="*/ 2697018 h 3842327"/>
                <a:gd name="connsiteX28" fmla="*/ 812800 w 6474690"/>
                <a:gd name="connsiteY28" fmla="*/ 2669309 h 3842327"/>
                <a:gd name="connsiteX29" fmla="*/ 840509 w 6474690"/>
                <a:gd name="connsiteY29" fmla="*/ 2613891 h 3842327"/>
                <a:gd name="connsiteX30" fmla="*/ 868218 w 6474690"/>
                <a:gd name="connsiteY30" fmla="*/ 2576945 h 3842327"/>
                <a:gd name="connsiteX31" fmla="*/ 923636 w 6474690"/>
                <a:gd name="connsiteY31" fmla="*/ 2521527 h 3842327"/>
                <a:gd name="connsiteX32" fmla="*/ 951345 w 6474690"/>
                <a:gd name="connsiteY32" fmla="*/ 2466109 h 3842327"/>
                <a:gd name="connsiteX33" fmla="*/ 979054 w 6474690"/>
                <a:gd name="connsiteY33" fmla="*/ 2410691 h 3842327"/>
                <a:gd name="connsiteX34" fmla="*/ 1034472 w 6474690"/>
                <a:gd name="connsiteY34" fmla="*/ 2355272 h 3842327"/>
                <a:gd name="connsiteX35" fmla="*/ 1080654 w 6474690"/>
                <a:gd name="connsiteY35" fmla="*/ 2309091 h 3842327"/>
                <a:gd name="connsiteX36" fmla="*/ 1099127 w 6474690"/>
                <a:gd name="connsiteY36" fmla="*/ 2281381 h 3842327"/>
                <a:gd name="connsiteX37" fmla="*/ 1154545 w 6474690"/>
                <a:gd name="connsiteY37" fmla="*/ 2244436 h 3842327"/>
                <a:gd name="connsiteX38" fmla="*/ 1200727 w 6474690"/>
                <a:gd name="connsiteY38" fmla="*/ 2198254 h 3842327"/>
                <a:gd name="connsiteX39" fmla="*/ 1256145 w 6474690"/>
                <a:gd name="connsiteY39" fmla="*/ 2152072 h 3842327"/>
                <a:gd name="connsiteX40" fmla="*/ 1293090 w 6474690"/>
                <a:gd name="connsiteY40" fmla="*/ 2142836 h 3842327"/>
                <a:gd name="connsiteX41" fmla="*/ 1459345 w 6474690"/>
                <a:gd name="connsiteY41" fmla="*/ 2115127 h 3842327"/>
                <a:gd name="connsiteX42" fmla="*/ 1579418 w 6474690"/>
                <a:gd name="connsiteY42" fmla="*/ 2096654 h 3842327"/>
                <a:gd name="connsiteX43" fmla="*/ 1671781 w 6474690"/>
                <a:gd name="connsiteY43" fmla="*/ 2059709 h 3842327"/>
                <a:gd name="connsiteX44" fmla="*/ 1699490 w 6474690"/>
                <a:gd name="connsiteY44" fmla="*/ 2050472 h 3842327"/>
                <a:gd name="connsiteX45" fmla="*/ 1727200 w 6474690"/>
                <a:gd name="connsiteY45" fmla="*/ 2022763 h 3842327"/>
                <a:gd name="connsiteX46" fmla="*/ 1736436 w 6474690"/>
                <a:gd name="connsiteY46" fmla="*/ 1976581 h 3842327"/>
                <a:gd name="connsiteX47" fmla="*/ 1764145 w 6474690"/>
                <a:gd name="connsiteY47" fmla="*/ 1921163 h 3842327"/>
                <a:gd name="connsiteX48" fmla="*/ 1791854 w 6474690"/>
                <a:gd name="connsiteY48" fmla="*/ 1856509 h 3842327"/>
                <a:gd name="connsiteX49" fmla="*/ 1801090 w 6474690"/>
                <a:gd name="connsiteY49" fmla="*/ 1828800 h 3842327"/>
                <a:gd name="connsiteX50" fmla="*/ 1828800 w 6474690"/>
                <a:gd name="connsiteY50" fmla="*/ 1810327 h 3842327"/>
                <a:gd name="connsiteX51" fmla="*/ 1847272 w 6474690"/>
                <a:gd name="connsiteY51" fmla="*/ 1782618 h 3842327"/>
                <a:gd name="connsiteX52" fmla="*/ 1874981 w 6474690"/>
                <a:gd name="connsiteY52" fmla="*/ 1764145 h 3842327"/>
                <a:gd name="connsiteX53" fmla="*/ 1911927 w 6474690"/>
                <a:gd name="connsiteY53" fmla="*/ 1717963 h 3842327"/>
                <a:gd name="connsiteX54" fmla="*/ 1958109 w 6474690"/>
                <a:gd name="connsiteY54" fmla="*/ 1681018 h 3842327"/>
                <a:gd name="connsiteX55" fmla="*/ 1976581 w 6474690"/>
                <a:gd name="connsiteY55" fmla="*/ 1653309 h 3842327"/>
                <a:gd name="connsiteX56" fmla="*/ 2068945 w 6474690"/>
                <a:gd name="connsiteY56" fmla="*/ 1625600 h 3842327"/>
                <a:gd name="connsiteX57" fmla="*/ 2124363 w 6474690"/>
                <a:gd name="connsiteY57" fmla="*/ 1588654 h 3842327"/>
                <a:gd name="connsiteX58" fmla="*/ 2161309 w 6474690"/>
                <a:gd name="connsiteY58" fmla="*/ 1533236 h 3842327"/>
                <a:gd name="connsiteX59" fmla="*/ 2216727 w 6474690"/>
                <a:gd name="connsiteY59" fmla="*/ 1505527 h 3842327"/>
                <a:gd name="connsiteX60" fmla="*/ 2299854 w 6474690"/>
                <a:gd name="connsiteY60" fmla="*/ 1459345 h 3842327"/>
                <a:gd name="connsiteX61" fmla="*/ 2355272 w 6474690"/>
                <a:gd name="connsiteY61" fmla="*/ 1422400 h 3842327"/>
                <a:gd name="connsiteX62" fmla="*/ 2401454 w 6474690"/>
                <a:gd name="connsiteY62" fmla="*/ 1413163 h 3842327"/>
                <a:gd name="connsiteX63" fmla="*/ 2429163 w 6474690"/>
                <a:gd name="connsiteY63" fmla="*/ 1403927 h 3842327"/>
                <a:gd name="connsiteX64" fmla="*/ 2475345 w 6474690"/>
                <a:gd name="connsiteY64" fmla="*/ 1394691 h 3842327"/>
                <a:gd name="connsiteX65" fmla="*/ 2530763 w 6474690"/>
                <a:gd name="connsiteY65" fmla="*/ 1376218 h 3842327"/>
                <a:gd name="connsiteX66" fmla="*/ 2558472 w 6474690"/>
                <a:gd name="connsiteY66" fmla="*/ 1366981 h 3842327"/>
                <a:gd name="connsiteX67" fmla="*/ 2595418 w 6474690"/>
                <a:gd name="connsiteY67" fmla="*/ 1357745 h 3842327"/>
                <a:gd name="connsiteX68" fmla="*/ 2678545 w 6474690"/>
                <a:gd name="connsiteY68" fmla="*/ 1311563 h 3842327"/>
                <a:gd name="connsiteX69" fmla="*/ 2715490 w 6474690"/>
                <a:gd name="connsiteY69" fmla="*/ 1274618 h 3842327"/>
                <a:gd name="connsiteX70" fmla="*/ 2752436 w 6474690"/>
                <a:gd name="connsiteY70" fmla="*/ 1219200 h 3842327"/>
                <a:gd name="connsiteX71" fmla="*/ 2780145 w 6474690"/>
                <a:gd name="connsiteY71" fmla="*/ 1182254 h 3842327"/>
                <a:gd name="connsiteX72" fmla="*/ 2807854 w 6474690"/>
                <a:gd name="connsiteY72" fmla="*/ 1154545 h 3842327"/>
                <a:gd name="connsiteX73" fmla="*/ 2826327 w 6474690"/>
                <a:gd name="connsiteY73" fmla="*/ 1126836 h 3842327"/>
                <a:gd name="connsiteX74" fmla="*/ 2844800 w 6474690"/>
                <a:gd name="connsiteY74" fmla="*/ 1089891 h 3842327"/>
                <a:gd name="connsiteX75" fmla="*/ 2872509 w 6474690"/>
                <a:gd name="connsiteY75" fmla="*/ 1071418 h 3842327"/>
                <a:gd name="connsiteX76" fmla="*/ 2909454 w 6474690"/>
                <a:gd name="connsiteY76" fmla="*/ 988291 h 3842327"/>
                <a:gd name="connsiteX77" fmla="*/ 2964872 w 6474690"/>
                <a:gd name="connsiteY77" fmla="*/ 951345 h 3842327"/>
                <a:gd name="connsiteX78" fmla="*/ 3306618 w 6474690"/>
                <a:gd name="connsiteY78" fmla="*/ 923636 h 3842327"/>
                <a:gd name="connsiteX79" fmla="*/ 3334327 w 6474690"/>
                <a:gd name="connsiteY79" fmla="*/ 905163 h 3842327"/>
                <a:gd name="connsiteX80" fmla="*/ 3408218 w 6474690"/>
                <a:gd name="connsiteY80" fmla="*/ 840509 h 3842327"/>
                <a:gd name="connsiteX81" fmla="*/ 3500581 w 6474690"/>
                <a:gd name="connsiteY81" fmla="*/ 812800 h 3842327"/>
                <a:gd name="connsiteX82" fmla="*/ 3565236 w 6474690"/>
                <a:gd name="connsiteY82" fmla="*/ 794327 h 3842327"/>
                <a:gd name="connsiteX83" fmla="*/ 3639127 w 6474690"/>
                <a:gd name="connsiteY83" fmla="*/ 729672 h 3842327"/>
                <a:gd name="connsiteX84" fmla="*/ 3676072 w 6474690"/>
                <a:gd name="connsiteY84" fmla="*/ 637309 h 3842327"/>
                <a:gd name="connsiteX85" fmla="*/ 3685309 w 6474690"/>
                <a:gd name="connsiteY85" fmla="*/ 609600 h 3842327"/>
                <a:gd name="connsiteX86" fmla="*/ 3731490 w 6474690"/>
                <a:gd name="connsiteY86" fmla="*/ 554181 h 3842327"/>
                <a:gd name="connsiteX87" fmla="*/ 3740727 w 6474690"/>
                <a:gd name="connsiteY87" fmla="*/ 526472 h 3842327"/>
                <a:gd name="connsiteX88" fmla="*/ 3759200 w 6474690"/>
                <a:gd name="connsiteY88" fmla="*/ 489527 h 3842327"/>
                <a:gd name="connsiteX89" fmla="*/ 3777672 w 6474690"/>
                <a:gd name="connsiteY89" fmla="*/ 461818 h 3842327"/>
                <a:gd name="connsiteX90" fmla="*/ 3833090 w 6474690"/>
                <a:gd name="connsiteY90" fmla="*/ 406400 h 3842327"/>
                <a:gd name="connsiteX91" fmla="*/ 3870036 w 6474690"/>
                <a:gd name="connsiteY91" fmla="*/ 360218 h 3842327"/>
                <a:gd name="connsiteX92" fmla="*/ 3879272 w 6474690"/>
                <a:gd name="connsiteY92" fmla="*/ 332509 h 3842327"/>
                <a:gd name="connsiteX93" fmla="*/ 3934690 w 6474690"/>
                <a:gd name="connsiteY93" fmla="*/ 304800 h 3842327"/>
                <a:gd name="connsiteX94" fmla="*/ 4017818 w 6474690"/>
                <a:gd name="connsiteY94" fmla="*/ 314036 h 3842327"/>
                <a:gd name="connsiteX95" fmla="*/ 4045527 w 6474690"/>
                <a:gd name="connsiteY95" fmla="*/ 332509 h 3842327"/>
                <a:gd name="connsiteX96" fmla="*/ 4156363 w 6474690"/>
                <a:gd name="connsiteY96" fmla="*/ 323272 h 3842327"/>
                <a:gd name="connsiteX97" fmla="*/ 4193309 w 6474690"/>
                <a:gd name="connsiteY97" fmla="*/ 314036 h 3842327"/>
                <a:gd name="connsiteX98" fmla="*/ 4248727 w 6474690"/>
                <a:gd name="connsiteY98" fmla="*/ 286327 h 3842327"/>
                <a:gd name="connsiteX99" fmla="*/ 4285672 w 6474690"/>
                <a:gd name="connsiteY99" fmla="*/ 277091 h 3842327"/>
                <a:gd name="connsiteX100" fmla="*/ 4313381 w 6474690"/>
                <a:gd name="connsiteY100" fmla="*/ 267854 h 3842327"/>
                <a:gd name="connsiteX101" fmla="*/ 4387272 w 6474690"/>
                <a:gd name="connsiteY101" fmla="*/ 249381 h 3842327"/>
                <a:gd name="connsiteX102" fmla="*/ 4479636 w 6474690"/>
                <a:gd name="connsiteY102" fmla="*/ 166254 h 3842327"/>
                <a:gd name="connsiteX103" fmla="*/ 4507345 w 6474690"/>
                <a:gd name="connsiteY103" fmla="*/ 147781 h 3842327"/>
                <a:gd name="connsiteX104" fmla="*/ 4562763 w 6474690"/>
                <a:gd name="connsiteY104" fmla="*/ 129309 h 3842327"/>
                <a:gd name="connsiteX105" fmla="*/ 4645890 w 6474690"/>
                <a:gd name="connsiteY105" fmla="*/ 83127 h 3842327"/>
                <a:gd name="connsiteX106" fmla="*/ 4765963 w 6474690"/>
                <a:gd name="connsiteY106" fmla="*/ 64654 h 3842327"/>
                <a:gd name="connsiteX107" fmla="*/ 4802909 w 6474690"/>
                <a:gd name="connsiteY107" fmla="*/ 120072 h 3842327"/>
                <a:gd name="connsiteX108" fmla="*/ 4839854 w 6474690"/>
                <a:gd name="connsiteY108" fmla="*/ 175491 h 3842327"/>
                <a:gd name="connsiteX109" fmla="*/ 4913745 w 6474690"/>
                <a:gd name="connsiteY109" fmla="*/ 212436 h 3842327"/>
                <a:gd name="connsiteX110" fmla="*/ 5089236 w 6474690"/>
                <a:gd name="connsiteY110" fmla="*/ 193963 h 3842327"/>
                <a:gd name="connsiteX111" fmla="*/ 5126181 w 6474690"/>
                <a:gd name="connsiteY111" fmla="*/ 147781 h 3842327"/>
                <a:gd name="connsiteX112" fmla="*/ 5163127 w 6474690"/>
                <a:gd name="connsiteY112" fmla="*/ 92363 h 3842327"/>
                <a:gd name="connsiteX113" fmla="*/ 5190836 w 6474690"/>
                <a:gd name="connsiteY113" fmla="*/ 73891 h 3842327"/>
                <a:gd name="connsiteX114" fmla="*/ 5273963 w 6474690"/>
                <a:gd name="connsiteY114" fmla="*/ 9236 h 3842327"/>
                <a:gd name="connsiteX115" fmla="*/ 5338618 w 6474690"/>
                <a:gd name="connsiteY115" fmla="*/ 0 h 3842327"/>
                <a:gd name="connsiteX116" fmla="*/ 5458690 w 6474690"/>
                <a:gd name="connsiteY116" fmla="*/ 9236 h 3842327"/>
                <a:gd name="connsiteX117" fmla="*/ 5514109 w 6474690"/>
                <a:gd name="connsiteY117" fmla="*/ 36945 h 3842327"/>
                <a:gd name="connsiteX118" fmla="*/ 5541818 w 6474690"/>
                <a:gd name="connsiteY118" fmla="*/ 46181 h 3842327"/>
                <a:gd name="connsiteX119" fmla="*/ 5615709 w 6474690"/>
                <a:gd name="connsiteY119" fmla="*/ 64654 h 3842327"/>
                <a:gd name="connsiteX120" fmla="*/ 5643418 w 6474690"/>
                <a:gd name="connsiteY120" fmla="*/ 73891 h 3842327"/>
                <a:gd name="connsiteX121" fmla="*/ 5671127 w 6474690"/>
                <a:gd name="connsiteY121" fmla="*/ 92363 h 3842327"/>
                <a:gd name="connsiteX122" fmla="*/ 5735781 w 6474690"/>
                <a:gd name="connsiteY122" fmla="*/ 110836 h 3842327"/>
                <a:gd name="connsiteX123" fmla="*/ 5809672 w 6474690"/>
                <a:gd name="connsiteY123" fmla="*/ 129309 h 3842327"/>
                <a:gd name="connsiteX124" fmla="*/ 5874327 w 6474690"/>
                <a:gd name="connsiteY124" fmla="*/ 166254 h 3842327"/>
                <a:gd name="connsiteX125" fmla="*/ 5902036 w 6474690"/>
                <a:gd name="connsiteY125" fmla="*/ 193963 h 3842327"/>
                <a:gd name="connsiteX126" fmla="*/ 6012872 w 6474690"/>
                <a:gd name="connsiteY126" fmla="*/ 221672 h 3842327"/>
                <a:gd name="connsiteX127" fmla="*/ 6068290 w 6474690"/>
                <a:gd name="connsiteY127" fmla="*/ 240145 h 3842327"/>
                <a:gd name="connsiteX128" fmla="*/ 6096000 w 6474690"/>
                <a:gd name="connsiteY128" fmla="*/ 249381 h 3842327"/>
                <a:gd name="connsiteX129" fmla="*/ 6188363 w 6474690"/>
                <a:gd name="connsiteY129" fmla="*/ 267854 h 3842327"/>
                <a:gd name="connsiteX130" fmla="*/ 6216072 w 6474690"/>
                <a:gd name="connsiteY130" fmla="*/ 277091 h 3842327"/>
                <a:gd name="connsiteX131" fmla="*/ 6253018 w 6474690"/>
                <a:gd name="connsiteY131" fmla="*/ 286327 h 3842327"/>
                <a:gd name="connsiteX132" fmla="*/ 6336145 w 6474690"/>
                <a:gd name="connsiteY132" fmla="*/ 314036 h 3842327"/>
                <a:gd name="connsiteX133" fmla="*/ 6363854 w 6474690"/>
                <a:gd name="connsiteY133" fmla="*/ 323272 h 3842327"/>
                <a:gd name="connsiteX134" fmla="*/ 6428509 w 6474690"/>
                <a:gd name="connsiteY134" fmla="*/ 350981 h 3842327"/>
                <a:gd name="connsiteX135" fmla="*/ 6474690 w 6474690"/>
                <a:gd name="connsiteY135" fmla="*/ 387927 h 384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474690" h="3842327">
                  <a:moveTo>
                    <a:pt x="0" y="3842327"/>
                  </a:moveTo>
                  <a:lnTo>
                    <a:pt x="0" y="3842327"/>
                  </a:lnTo>
                  <a:cubicBezTo>
                    <a:pt x="15394" y="3817697"/>
                    <a:pt x="28037" y="3791117"/>
                    <a:pt x="46181" y="3768436"/>
                  </a:cubicBezTo>
                  <a:cubicBezTo>
                    <a:pt x="53116" y="3759768"/>
                    <a:pt x="66955" y="3758631"/>
                    <a:pt x="73890" y="3749963"/>
                  </a:cubicBezTo>
                  <a:cubicBezTo>
                    <a:pt x="79972" y="3742360"/>
                    <a:pt x="77726" y="3730355"/>
                    <a:pt x="83127" y="3722254"/>
                  </a:cubicBezTo>
                  <a:cubicBezTo>
                    <a:pt x="90373" y="3711386"/>
                    <a:pt x="101600" y="3703781"/>
                    <a:pt x="110836" y="3694545"/>
                  </a:cubicBezTo>
                  <a:cubicBezTo>
                    <a:pt x="113915" y="3685309"/>
                    <a:pt x="115344" y="3675347"/>
                    <a:pt x="120072" y="3666836"/>
                  </a:cubicBezTo>
                  <a:cubicBezTo>
                    <a:pt x="130854" y="3647428"/>
                    <a:pt x="138545" y="3623733"/>
                    <a:pt x="157018" y="3611418"/>
                  </a:cubicBezTo>
                  <a:cubicBezTo>
                    <a:pt x="220537" y="3569071"/>
                    <a:pt x="191374" y="3581493"/>
                    <a:pt x="240145" y="3565236"/>
                  </a:cubicBezTo>
                  <a:cubicBezTo>
                    <a:pt x="246303" y="3556000"/>
                    <a:pt x="250264" y="3544837"/>
                    <a:pt x="258618" y="3537527"/>
                  </a:cubicBezTo>
                  <a:cubicBezTo>
                    <a:pt x="265350" y="3531636"/>
                    <a:pt x="338913" y="3486449"/>
                    <a:pt x="350981" y="3472872"/>
                  </a:cubicBezTo>
                  <a:cubicBezTo>
                    <a:pt x="365731" y="3456278"/>
                    <a:pt x="375612" y="3435927"/>
                    <a:pt x="387927" y="3417454"/>
                  </a:cubicBezTo>
                  <a:lnTo>
                    <a:pt x="406400" y="3389745"/>
                  </a:lnTo>
                  <a:cubicBezTo>
                    <a:pt x="409479" y="3380509"/>
                    <a:pt x="412961" y="3371397"/>
                    <a:pt x="415636" y="3362036"/>
                  </a:cubicBezTo>
                  <a:cubicBezTo>
                    <a:pt x="419123" y="3349830"/>
                    <a:pt x="419872" y="3336759"/>
                    <a:pt x="424872" y="3325091"/>
                  </a:cubicBezTo>
                  <a:cubicBezTo>
                    <a:pt x="429245" y="3314888"/>
                    <a:pt x="437187" y="3306618"/>
                    <a:pt x="443345" y="3297381"/>
                  </a:cubicBezTo>
                  <a:cubicBezTo>
                    <a:pt x="446424" y="3278908"/>
                    <a:pt x="448518" y="3260244"/>
                    <a:pt x="452581" y="3241963"/>
                  </a:cubicBezTo>
                  <a:cubicBezTo>
                    <a:pt x="454693" y="3232459"/>
                    <a:pt x="459457" y="3223699"/>
                    <a:pt x="461818" y="3214254"/>
                  </a:cubicBezTo>
                  <a:cubicBezTo>
                    <a:pt x="465626" y="3199024"/>
                    <a:pt x="467975" y="3183466"/>
                    <a:pt x="471054" y="3168072"/>
                  </a:cubicBezTo>
                  <a:cubicBezTo>
                    <a:pt x="474133" y="3134205"/>
                    <a:pt x="467342" y="3097917"/>
                    <a:pt x="480290" y="3066472"/>
                  </a:cubicBezTo>
                  <a:cubicBezTo>
                    <a:pt x="500114" y="3018329"/>
                    <a:pt x="526756" y="3014038"/>
                    <a:pt x="563418" y="3001818"/>
                  </a:cubicBezTo>
                  <a:cubicBezTo>
                    <a:pt x="572654" y="2992582"/>
                    <a:pt x="581209" y="2982610"/>
                    <a:pt x="591127" y="2974109"/>
                  </a:cubicBezTo>
                  <a:cubicBezTo>
                    <a:pt x="602815" y="2964091"/>
                    <a:pt x="618217" y="2958226"/>
                    <a:pt x="628072" y="2946400"/>
                  </a:cubicBezTo>
                  <a:cubicBezTo>
                    <a:pt x="634305" y="2938921"/>
                    <a:pt x="631908" y="2926792"/>
                    <a:pt x="637309" y="2918691"/>
                  </a:cubicBezTo>
                  <a:cubicBezTo>
                    <a:pt x="644555" y="2907822"/>
                    <a:pt x="655782" y="2900218"/>
                    <a:pt x="665018" y="2890981"/>
                  </a:cubicBezTo>
                  <a:cubicBezTo>
                    <a:pt x="681275" y="2842209"/>
                    <a:pt x="668853" y="2871375"/>
                    <a:pt x="711200" y="2807854"/>
                  </a:cubicBezTo>
                  <a:lnTo>
                    <a:pt x="766618" y="2724727"/>
                  </a:lnTo>
                  <a:cubicBezTo>
                    <a:pt x="772775" y="2715491"/>
                    <a:pt x="777241" y="2704867"/>
                    <a:pt x="785090" y="2697018"/>
                  </a:cubicBezTo>
                  <a:cubicBezTo>
                    <a:pt x="794327" y="2687782"/>
                    <a:pt x="804438" y="2679344"/>
                    <a:pt x="812800" y="2669309"/>
                  </a:cubicBezTo>
                  <a:cubicBezTo>
                    <a:pt x="856675" y="2616659"/>
                    <a:pt x="810217" y="2666901"/>
                    <a:pt x="840509" y="2613891"/>
                  </a:cubicBezTo>
                  <a:cubicBezTo>
                    <a:pt x="848147" y="2600525"/>
                    <a:pt x="857920" y="2588387"/>
                    <a:pt x="868218" y="2576945"/>
                  </a:cubicBezTo>
                  <a:cubicBezTo>
                    <a:pt x="885694" y="2557527"/>
                    <a:pt x="923636" y="2521527"/>
                    <a:pt x="923636" y="2521527"/>
                  </a:cubicBezTo>
                  <a:cubicBezTo>
                    <a:pt x="946851" y="2451880"/>
                    <a:pt x="915535" y="2537728"/>
                    <a:pt x="951345" y="2466109"/>
                  </a:cubicBezTo>
                  <a:cubicBezTo>
                    <a:pt x="969687" y="2429424"/>
                    <a:pt x="948800" y="2444727"/>
                    <a:pt x="979054" y="2410691"/>
                  </a:cubicBezTo>
                  <a:cubicBezTo>
                    <a:pt x="996410" y="2391165"/>
                    <a:pt x="1019981" y="2377009"/>
                    <a:pt x="1034472" y="2355272"/>
                  </a:cubicBezTo>
                  <a:cubicBezTo>
                    <a:pt x="1059103" y="2318327"/>
                    <a:pt x="1043709" y="2333720"/>
                    <a:pt x="1080654" y="2309091"/>
                  </a:cubicBezTo>
                  <a:cubicBezTo>
                    <a:pt x="1086812" y="2299854"/>
                    <a:pt x="1090773" y="2288691"/>
                    <a:pt x="1099127" y="2281381"/>
                  </a:cubicBezTo>
                  <a:cubicBezTo>
                    <a:pt x="1115835" y="2266761"/>
                    <a:pt x="1154545" y="2244436"/>
                    <a:pt x="1154545" y="2244436"/>
                  </a:cubicBezTo>
                  <a:cubicBezTo>
                    <a:pt x="1188412" y="2193636"/>
                    <a:pt x="1154545" y="2236739"/>
                    <a:pt x="1200727" y="2198254"/>
                  </a:cubicBezTo>
                  <a:cubicBezTo>
                    <a:pt x="1224224" y="2178673"/>
                    <a:pt x="1227818" y="2164212"/>
                    <a:pt x="1256145" y="2152072"/>
                  </a:cubicBezTo>
                  <a:cubicBezTo>
                    <a:pt x="1267813" y="2147072"/>
                    <a:pt x="1280931" y="2146484"/>
                    <a:pt x="1293090" y="2142836"/>
                  </a:cubicBezTo>
                  <a:cubicBezTo>
                    <a:pt x="1406890" y="2108696"/>
                    <a:pt x="1284914" y="2133487"/>
                    <a:pt x="1459345" y="2115127"/>
                  </a:cubicBezTo>
                  <a:cubicBezTo>
                    <a:pt x="1491621" y="2111730"/>
                    <a:pt x="1546327" y="2102170"/>
                    <a:pt x="1579418" y="2096654"/>
                  </a:cubicBezTo>
                  <a:cubicBezTo>
                    <a:pt x="1633783" y="2069471"/>
                    <a:pt x="1603296" y="2082537"/>
                    <a:pt x="1671781" y="2059709"/>
                  </a:cubicBezTo>
                  <a:lnTo>
                    <a:pt x="1699490" y="2050472"/>
                  </a:lnTo>
                  <a:cubicBezTo>
                    <a:pt x="1708727" y="2041236"/>
                    <a:pt x="1721358" y="2034446"/>
                    <a:pt x="1727200" y="2022763"/>
                  </a:cubicBezTo>
                  <a:cubicBezTo>
                    <a:pt x="1734221" y="2008722"/>
                    <a:pt x="1732629" y="1991811"/>
                    <a:pt x="1736436" y="1976581"/>
                  </a:cubicBezTo>
                  <a:cubicBezTo>
                    <a:pt x="1744084" y="1945988"/>
                    <a:pt x="1746085" y="1948253"/>
                    <a:pt x="1764145" y="1921163"/>
                  </a:cubicBezTo>
                  <a:cubicBezTo>
                    <a:pt x="1783367" y="1844271"/>
                    <a:pt x="1759961" y="1920295"/>
                    <a:pt x="1791854" y="1856509"/>
                  </a:cubicBezTo>
                  <a:cubicBezTo>
                    <a:pt x="1796208" y="1847801"/>
                    <a:pt x="1795008" y="1836402"/>
                    <a:pt x="1801090" y="1828800"/>
                  </a:cubicBezTo>
                  <a:cubicBezTo>
                    <a:pt x="1808025" y="1820132"/>
                    <a:pt x="1819563" y="1816485"/>
                    <a:pt x="1828800" y="1810327"/>
                  </a:cubicBezTo>
                  <a:cubicBezTo>
                    <a:pt x="1834957" y="1801091"/>
                    <a:pt x="1839423" y="1790467"/>
                    <a:pt x="1847272" y="1782618"/>
                  </a:cubicBezTo>
                  <a:cubicBezTo>
                    <a:pt x="1855121" y="1774768"/>
                    <a:pt x="1868046" y="1772813"/>
                    <a:pt x="1874981" y="1764145"/>
                  </a:cubicBezTo>
                  <a:cubicBezTo>
                    <a:pt x="1925969" y="1700411"/>
                    <a:pt x="1832517" y="1770904"/>
                    <a:pt x="1911927" y="1717963"/>
                  </a:cubicBezTo>
                  <a:cubicBezTo>
                    <a:pt x="1964870" y="1638550"/>
                    <a:pt x="1894373" y="1732007"/>
                    <a:pt x="1958109" y="1681018"/>
                  </a:cubicBezTo>
                  <a:cubicBezTo>
                    <a:pt x="1966777" y="1674084"/>
                    <a:pt x="1968053" y="1660415"/>
                    <a:pt x="1976581" y="1653309"/>
                  </a:cubicBezTo>
                  <a:cubicBezTo>
                    <a:pt x="2003429" y="1630935"/>
                    <a:pt x="2036462" y="1631014"/>
                    <a:pt x="2068945" y="1625600"/>
                  </a:cubicBezTo>
                  <a:cubicBezTo>
                    <a:pt x="2101310" y="1614811"/>
                    <a:pt x="2100148" y="1619788"/>
                    <a:pt x="2124363" y="1588654"/>
                  </a:cubicBezTo>
                  <a:cubicBezTo>
                    <a:pt x="2137993" y="1571129"/>
                    <a:pt x="2142836" y="1545551"/>
                    <a:pt x="2161309" y="1533236"/>
                  </a:cubicBezTo>
                  <a:cubicBezTo>
                    <a:pt x="2197119" y="1509362"/>
                    <a:pt x="2178487" y="1518273"/>
                    <a:pt x="2216727" y="1505527"/>
                  </a:cubicBezTo>
                  <a:cubicBezTo>
                    <a:pt x="2280246" y="1463180"/>
                    <a:pt x="2251083" y="1475602"/>
                    <a:pt x="2299854" y="1459345"/>
                  </a:cubicBezTo>
                  <a:cubicBezTo>
                    <a:pt x="2318327" y="1447030"/>
                    <a:pt x="2333502" y="1426754"/>
                    <a:pt x="2355272" y="1422400"/>
                  </a:cubicBezTo>
                  <a:cubicBezTo>
                    <a:pt x="2370666" y="1419321"/>
                    <a:pt x="2386224" y="1416971"/>
                    <a:pt x="2401454" y="1413163"/>
                  </a:cubicBezTo>
                  <a:cubicBezTo>
                    <a:pt x="2410899" y="1410802"/>
                    <a:pt x="2419718" y="1406288"/>
                    <a:pt x="2429163" y="1403927"/>
                  </a:cubicBezTo>
                  <a:cubicBezTo>
                    <a:pt x="2444393" y="1400120"/>
                    <a:pt x="2460199" y="1398822"/>
                    <a:pt x="2475345" y="1394691"/>
                  </a:cubicBezTo>
                  <a:cubicBezTo>
                    <a:pt x="2494131" y="1389568"/>
                    <a:pt x="2512290" y="1382376"/>
                    <a:pt x="2530763" y="1376218"/>
                  </a:cubicBezTo>
                  <a:cubicBezTo>
                    <a:pt x="2539999" y="1373139"/>
                    <a:pt x="2549027" y="1369342"/>
                    <a:pt x="2558472" y="1366981"/>
                  </a:cubicBezTo>
                  <a:lnTo>
                    <a:pt x="2595418" y="1357745"/>
                  </a:lnTo>
                  <a:cubicBezTo>
                    <a:pt x="2658937" y="1315399"/>
                    <a:pt x="2629774" y="1327821"/>
                    <a:pt x="2678545" y="1311563"/>
                  </a:cubicBezTo>
                  <a:cubicBezTo>
                    <a:pt x="2703174" y="1237673"/>
                    <a:pt x="2666230" y="1323877"/>
                    <a:pt x="2715490" y="1274618"/>
                  </a:cubicBezTo>
                  <a:cubicBezTo>
                    <a:pt x="2731189" y="1258919"/>
                    <a:pt x="2739115" y="1236961"/>
                    <a:pt x="2752436" y="1219200"/>
                  </a:cubicBezTo>
                  <a:cubicBezTo>
                    <a:pt x="2761672" y="1206885"/>
                    <a:pt x="2770127" y="1193942"/>
                    <a:pt x="2780145" y="1182254"/>
                  </a:cubicBezTo>
                  <a:cubicBezTo>
                    <a:pt x="2788646" y="1172336"/>
                    <a:pt x="2799492" y="1164580"/>
                    <a:pt x="2807854" y="1154545"/>
                  </a:cubicBezTo>
                  <a:cubicBezTo>
                    <a:pt x="2814961" y="1146017"/>
                    <a:pt x="2820819" y="1136474"/>
                    <a:pt x="2826327" y="1126836"/>
                  </a:cubicBezTo>
                  <a:cubicBezTo>
                    <a:pt x="2833158" y="1114882"/>
                    <a:pt x="2835985" y="1100468"/>
                    <a:pt x="2844800" y="1089891"/>
                  </a:cubicBezTo>
                  <a:cubicBezTo>
                    <a:pt x="2851907" y="1081363"/>
                    <a:pt x="2863273" y="1077576"/>
                    <a:pt x="2872509" y="1071418"/>
                  </a:cubicBezTo>
                  <a:cubicBezTo>
                    <a:pt x="2879390" y="1050775"/>
                    <a:pt x="2888789" y="1006373"/>
                    <a:pt x="2909454" y="988291"/>
                  </a:cubicBezTo>
                  <a:cubicBezTo>
                    <a:pt x="2926162" y="973671"/>
                    <a:pt x="2946399" y="963660"/>
                    <a:pt x="2964872" y="951345"/>
                  </a:cubicBezTo>
                  <a:cubicBezTo>
                    <a:pt x="3079716" y="874781"/>
                    <a:pt x="2981485" y="933198"/>
                    <a:pt x="3306618" y="923636"/>
                  </a:cubicBezTo>
                  <a:cubicBezTo>
                    <a:pt x="3315854" y="917478"/>
                    <a:pt x="3326478" y="913012"/>
                    <a:pt x="3334327" y="905163"/>
                  </a:cubicBezTo>
                  <a:cubicBezTo>
                    <a:pt x="3372042" y="867448"/>
                    <a:pt x="3329710" y="866679"/>
                    <a:pt x="3408218" y="840509"/>
                  </a:cubicBezTo>
                  <a:cubicBezTo>
                    <a:pt x="3539940" y="796601"/>
                    <a:pt x="3402852" y="840723"/>
                    <a:pt x="3500581" y="812800"/>
                  </a:cubicBezTo>
                  <a:cubicBezTo>
                    <a:pt x="3593325" y="786301"/>
                    <a:pt x="3449751" y="823197"/>
                    <a:pt x="3565236" y="794327"/>
                  </a:cubicBezTo>
                  <a:cubicBezTo>
                    <a:pt x="3629890" y="751223"/>
                    <a:pt x="3608339" y="775854"/>
                    <a:pt x="3639127" y="729672"/>
                  </a:cubicBezTo>
                  <a:cubicBezTo>
                    <a:pt x="3681171" y="603543"/>
                    <a:pt x="3635304" y="732434"/>
                    <a:pt x="3676072" y="637309"/>
                  </a:cubicBezTo>
                  <a:cubicBezTo>
                    <a:pt x="3679907" y="628360"/>
                    <a:pt x="3679908" y="617701"/>
                    <a:pt x="3685309" y="609600"/>
                  </a:cubicBezTo>
                  <a:cubicBezTo>
                    <a:pt x="3726167" y="548314"/>
                    <a:pt x="3701269" y="614624"/>
                    <a:pt x="3731490" y="554181"/>
                  </a:cubicBezTo>
                  <a:cubicBezTo>
                    <a:pt x="3735844" y="545473"/>
                    <a:pt x="3736892" y="535421"/>
                    <a:pt x="3740727" y="526472"/>
                  </a:cubicBezTo>
                  <a:cubicBezTo>
                    <a:pt x="3746151" y="513817"/>
                    <a:pt x="3752369" y="501482"/>
                    <a:pt x="3759200" y="489527"/>
                  </a:cubicBezTo>
                  <a:cubicBezTo>
                    <a:pt x="3764707" y="479889"/>
                    <a:pt x="3770297" y="470115"/>
                    <a:pt x="3777672" y="461818"/>
                  </a:cubicBezTo>
                  <a:cubicBezTo>
                    <a:pt x="3795028" y="442292"/>
                    <a:pt x="3833090" y="406400"/>
                    <a:pt x="3833090" y="406400"/>
                  </a:cubicBezTo>
                  <a:cubicBezTo>
                    <a:pt x="3856308" y="336750"/>
                    <a:pt x="3822288" y="419904"/>
                    <a:pt x="3870036" y="360218"/>
                  </a:cubicBezTo>
                  <a:cubicBezTo>
                    <a:pt x="3876118" y="352615"/>
                    <a:pt x="3873190" y="340112"/>
                    <a:pt x="3879272" y="332509"/>
                  </a:cubicBezTo>
                  <a:cubicBezTo>
                    <a:pt x="3892294" y="316231"/>
                    <a:pt x="3916436" y="310885"/>
                    <a:pt x="3934690" y="304800"/>
                  </a:cubicBezTo>
                  <a:cubicBezTo>
                    <a:pt x="3962399" y="307879"/>
                    <a:pt x="3990771" y="307274"/>
                    <a:pt x="4017818" y="314036"/>
                  </a:cubicBezTo>
                  <a:cubicBezTo>
                    <a:pt x="4028587" y="316728"/>
                    <a:pt x="4034451" y="331771"/>
                    <a:pt x="4045527" y="332509"/>
                  </a:cubicBezTo>
                  <a:cubicBezTo>
                    <a:pt x="4082518" y="334975"/>
                    <a:pt x="4119418" y="326351"/>
                    <a:pt x="4156363" y="323272"/>
                  </a:cubicBezTo>
                  <a:cubicBezTo>
                    <a:pt x="4168678" y="320193"/>
                    <a:pt x="4181641" y="319036"/>
                    <a:pt x="4193309" y="314036"/>
                  </a:cubicBezTo>
                  <a:cubicBezTo>
                    <a:pt x="4274272" y="279338"/>
                    <a:pt x="4170885" y="308567"/>
                    <a:pt x="4248727" y="286327"/>
                  </a:cubicBezTo>
                  <a:cubicBezTo>
                    <a:pt x="4260933" y="282840"/>
                    <a:pt x="4273466" y="280578"/>
                    <a:pt x="4285672" y="277091"/>
                  </a:cubicBezTo>
                  <a:cubicBezTo>
                    <a:pt x="4295033" y="274416"/>
                    <a:pt x="4303936" y="270215"/>
                    <a:pt x="4313381" y="267854"/>
                  </a:cubicBezTo>
                  <a:lnTo>
                    <a:pt x="4387272" y="249381"/>
                  </a:lnTo>
                  <a:cubicBezTo>
                    <a:pt x="4441308" y="195345"/>
                    <a:pt x="4429019" y="202409"/>
                    <a:pt x="4479636" y="166254"/>
                  </a:cubicBezTo>
                  <a:cubicBezTo>
                    <a:pt x="4488669" y="159802"/>
                    <a:pt x="4497201" y="152289"/>
                    <a:pt x="4507345" y="147781"/>
                  </a:cubicBezTo>
                  <a:cubicBezTo>
                    <a:pt x="4525139" y="139873"/>
                    <a:pt x="4562763" y="129309"/>
                    <a:pt x="4562763" y="129309"/>
                  </a:cubicBezTo>
                  <a:cubicBezTo>
                    <a:pt x="4626282" y="86962"/>
                    <a:pt x="4597119" y="99384"/>
                    <a:pt x="4645890" y="83127"/>
                  </a:cubicBezTo>
                  <a:cubicBezTo>
                    <a:pt x="4719958" y="33748"/>
                    <a:pt x="4679961" y="40082"/>
                    <a:pt x="4765963" y="64654"/>
                  </a:cubicBezTo>
                  <a:cubicBezTo>
                    <a:pt x="4783629" y="117649"/>
                    <a:pt x="4762549" y="68179"/>
                    <a:pt x="4802909" y="120072"/>
                  </a:cubicBezTo>
                  <a:cubicBezTo>
                    <a:pt x="4816539" y="137597"/>
                    <a:pt x="4819996" y="165562"/>
                    <a:pt x="4839854" y="175491"/>
                  </a:cubicBezTo>
                  <a:lnTo>
                    <a:pt x="4913745" y="212436"/>
                  </a:lnTo>
                  <a:cubicBezTo>
                    <a:pt x="4972242" y="206278"/>
                    <a:pt x="5031365" y="204485"/>
                    <a:pt x="5089236" y="193963"/>
                  </a:cubicBezTo>
                  <a:cubicBezTo>
                    <a:pt x="5125096" y="187443"/>
                    <a:pt x="5113392" y="170802"/>
                    <a:pt x="5126181" y="147781"/>
                  </a:cubicBezTo>
                  <a:cubicBezTo>
                    <a:pt x="5136963" y="128373"/>
                    <a:pt x="5144654" y="104678"/>
                    <a:pt x="5163127" y="92363"/>
                  </a:cubicBezTo>
                  <a:cubicBezTo>
                    <a:pt x="5172363" y="86206"/>
                    <a:pt x="5182308" y="80997"/>
                    <a:pt x="5190836" y="73891"/>
                  </a:cubicBezTo>
                  <a:cubicBezTo>
                    <a:pt x="5215137" y="53640"/>
                    <a:pt x="5240151" y="14066"/>
                    <a:pt x="5273963" y="9236"/>
                  </a:cubicBezTo>
                  <a:lnTo>
                    <a:pt x="5338618" y="0"/>
                  </a:lnTo>
                  <a:cubicBezTo>
                    <a:pt x="5378642" y="3079"/>
                    <a:pt x="5418858" y="4257"/>
                    <a:pt x="5458690" y="9236"/>
                  </a:cubicBezTo>
                  <a:cubicBezTo>
                    <a:pt x="5489648" y="13106"/>
                    <a:pt x="5486603" y="23192"/>
                    <a:pt x="5514109" y="36945"/>
                  </a:cubicBezTo>
                  <a:cubicBezTo>
                    <a:pt x="5522817" y="41299"/>
                    <a:pt x="5532425" y="43619"/>
                    <a:pt x="5541818" y="46181"/>
                  </a:cubicBezTo>
                  <a:cubicBezTo>
                    <a:pt x="5566312" y="52861"/>
                    <a:pt x="5591624" y="56625"/>
                    <a:pt x="5615709" y="64654"/>
                  </a:cubicBezTo>
                  <a:cubicBezTo>
                    <a:pt x="5624945" y="67733"/>
                    <a:pt x="5634710" y="69537"/>
                    <a:pt x="5643418" y="73891"/>
                  </a:cubicBezTo>
                  <a:cubicBezTo>
                    <a:pt x="5653347" y="78855"/>
                    <a:pt x="5661198" y="87399"/>
                    <a:pt x="5671127" y="92363"/>
                  </a:cubicBezTo>
                  <a:cubicBezTo>
                    <a:pt x="5685896" y="99747"/>
                    <a:pt x="5721963" y="106888"/>
                    <a:pt x="5735781" y="110836"/>
                  </a:cubicBezTo>
                  <a:cubicBezTo>
                    <a:pt x="5802056" y="129771"/>
                    <a:pt x="5715772" y="110528"/>
                    <a:pt x="5809672" y="129309"/>
                  </a:cubicBezTo>
                  <a:cubicBezTo>
                    <a:pt x="5832261" y="140603"/>
                    <a:pt x="5854742" y="149933"/>
                    <a:pt x="5874327" y="166254"/>
                  </a:cubicBezTo>
                  <a:cubicBezTo>
                    <a:pt x="5884362" y="174616"/>
                    <a:pt x="5890618" y="187619"/>
                    <a:pt x="5902036" y="193963"/>
                  </a:cubicBezTo>
                  <a:cubicBezTo>
                    <a:pt x="5933402" y="211389"/>
                    <a:pt x="5978466" y="215938"/>
                    <a:pt x="6012872" y="221672"/>
                  </a:cubicBezTo>
                  <a:lnTo>
                    <a:pt x="6068290" y="240145"/>
                  </a:lnTo>
                  <a:cubicBezTo>
                    <a:pt x="6077527" y="243224"/>
                    <a:pt x="6086453" y="247472"/>
                    <a:pt x="6096000" y="249381"/>
                  </a:cubicBezTo>
                  <a:cubicBezTo>
                    <a:pt x="6126788" y="255539"/>
                    <a:pt x="6158577" y="257925"/>
                    <a:pt x="6188363" y="267854"/>
                  </a:cubicBezTo>
                  <a:cubicBezTo>
                    <a:pt x="6197599" y="270933"/>
                    <a:pt x="6206711" y="274416"/>
                    <a:pt x="6216072" y="277091"/>
                  </a:cubicBezTo>
                  <a:cubicBezTo>
                    <a:pt x="6228278" y="280578"/>
                    <a:pt x="6240885" y="282594"/>
                    <a:pt x="6253018" y="286327"/>
                  </a:cubicBezTo>
                  <a:cubicBezTo>
                    <a:pt x="6280934" y="294917"/>
                    <a:pt x="6308436" y="304800"/>
                    <a:pt x="6336145" y="314036"/>
                  </a:cubicBezTo>
                  <a:cubicBezTo>
                    <a:pt x="6345381" y="317115"/>
                    <a:pt x="6355146" y="318918"/>
                    <a:pt x="6363854" y="323272"/>
                  </a:cubicBezTo>
                  <a:cubicBezTo>
                    <a:pt x="6409508" y="346099"/>
                    <a:pt x="6387738" y="337391"/>
                    <a:pt x="6428509" y="350981"/>
                  </a:cubicBezTo>
                  <a:cubicBezTo>
                    <a:pt x="6463463" y="374284"/>
                    <a:pt x="6448369" y="361604"/>
                    <a:pt x="6474690" y="387927"/>
                  </a:cubicBezTo>
                </a:path>
              </a:pathLst>
            </a:cu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1430884" y="565590"/>
            <a:ext cx="1554480" cy="922020"/>
          </a:xfrm>
          <a:prstGeom prst="rect">
            <a:avLst/>
          </a:prstGeom>
          <a:noFill/>
        </p:spPr>
        <p:txBody>
          <a:bodyPr wrap="none" rtlCol="0">
            <a:spAutoFit/>
          </a:bodyPr>
          <a:p>
            <a:pPr algn="l"/>
            <a:r>
              <a:rPr lang="zh-CN" altLang="en-US" sz="5400" b="1" dirty="0">
                <a:solidFill>
                  <a:srgbClr val="000000"/>
                </a:solidFill>
                <a:effectLst/>
                <a:latin typeface="微软雅黑" panose="020B0503020204020204" pitchFamily="34" charset="-122"/>
                <a:ea typeface="微软雅黑" panose="020B0503020204020204" pitchFamily="34" charset="-122"/>
                <a:sym typeface="+mn-ea"/>
              </a:rPr>
              <a:t>总结</a:t>
            </a:r>
            <a:endParaRPr lang="zh-CN" altLang="en-US" sz="5400" b="1" dirty="0">
              <a:solidFill>
                <a:srgbClr val="000000"/>
              </a:solidFill>
              <a:effectLst/>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3139440" y="2530793"/>
            <a:ext cx="5080000" cy="1322070"/>
          </a:xfrm>
          <a:prstGeom prst="rect">
            <a:avLst/>
          </a:prstGeom>
        </p:spPr>
        <p:txBody>
          <a:bodyPr>
            <a:spAutoFit/>
          </a:bodyPr>
          <a:p>
            <a:pPr marL="0" indent="0"/>
            <a:r>
              <a:rPr lang="zh-CN" altLang="en-US" sz="1600" b="0" i="0" spc="300" dirty="0">
                <a:solidFill>
                  <a:srgbClr val="323232"/>
                </a:solidFill>
                <a:latin typeface="微软雅黑 Light" panose="020B0502040204020203" pitchFamily="34" charset="-122"/>
                <a:ea typeface="微软雅黑 Light" panose="020B0502040204020203" pitchFamily="34" charset="-122"/>
              </a:rPr>
              <a:t>从总体来看该设计基本实现了预期目标，实现了公共场所的智能监控以及门禁开关的智能管控的功能；在住宅、办公场所、学校、商业园区等各类场景中</a:t>
            </a:r>
            <a:r>
              <a:rPr lang="zh-CN" altLang="en-US" sz="1600" b="0" i="0" spc="300" dirty="0">
                <a:solidFill>
                  <a:srgbClr val="323232"/>
                </a:solidFill>
                <a:latin typeface="微软雅黑 Light" panose="020B0502040204020203" pitchFamily="34" charset="-122"/>
                <a:ea typeface="微软雅黑 Light" panose="020B0502040204020203" pitchFamily="34" charset="-122"/>
              </a:rPr>
              <a:t>能发挥作用，推动智能门禁系统的不断发展和完善。</a:t>
            </a:r>
            <a:endParaRPr lang="zh-CN" altLang="en-US" sz="1600" b="0" i="0" spc="300" dirty="0">
              <a:solidFill>
                <a:srgbClr val="323232"/>
              </a:solidFill>
              <a:latin typeface="微软雅黑 Light" panose="020B0502040204020203" pitchFamily="34" charset="-122"/>
              <a:ea typeface="微软雅黑 Light" panose="020B0502040204020203" pitchFamily="34" charset="-122"/>
            </a:endParaRPr>
          </a:p>
        </p:txBody>
      </p:sp>
    </p:spTree>
  </p:cSld>
  <p:clrMapOvr>
    <a:masterClrMapping/>
  </p:clrMapOvr>
  <p:transition spd="med">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69669" y="4228012"/>
            <a:ext cx="8012012" cy="4654730"/>
            <a:chOff x="-69669" y="4228012"/>
            <a:chExt cx="8012012" cy="4654730"/>
          </a:xfrm>
        </p:grpSpPr>
        <p:sp>
          <p:nvSpPr>
            <p:cNvPr id="7" name="任意多边形: 形状 6"/>
            <p:cNvSpPr/>
            <p:nvPr/>
          </p:nvSpPr>
          <p:spPr>
            <a:xfrm>
              <a:off x="-69669" y="4228012"/>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p:cNvSpPr/>
            <p:nvPr/>
          </p:nvSpPr>
          <p:spPr>
            <a:xfrm>
              <a:off x="-69669" y="4324428"/>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76190"/>
                  <a:alpha val="9523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69669" y="4420844"/>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77381"/>
                  <a:alpha val="9047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69669" y="4517261"/>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78571"/>
                  <a:alpha val="8571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69669" y="4613677"/>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79762"/>
                  <a:alpha val="8095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69669" y="4710094"/>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0952"/>
                  <a:alpha val="7619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69669" y="4806510"/>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2143"/>
                  <a:alpha val="7142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69669" y="4902926"/>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3333"/>
                  <a:alpha val="6666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p:cNvSpPr/>
            <p:nvPr/>
          </p:nvSpPr>
          <p:spPr>
            <a:xfrm>
              <a:off x="-69669" y="4999343"/>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4524"/>
                  <a:alpha val="6190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p:cNvSpPr/>
            <p:nvPr/>
          </p:nvSpPr>
          <p:spPr>
            <a:xfrm>
              <a:off x="-69669" y="5095759"/>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5714"/>
                  <a:alpha val="5714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p:cNvSpPr/>
            <p:nvPr/>
          </p:nvSpPr>
          <p:spPr>
            <a:xfrm>
              <a:off x="-69669" y="5192175"/>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6905"/>
                  <a:alpha val="5238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p:cNvSpPr/>
            <p:nvPr/>
          </p:nvSpPr>
          <p:spPr>
            <a:xfrm>
              <a:off x="-69669" y="5288591"/>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8095"/>
                  <a:alpha val="4761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任意多边形: 形状 49"/>
            <p:cNvSpPr/>
            <p:nvPr/>
          </p:nvSpPr>
          <p:spPr>
            <a:xfrm>
              <a:off x="-69669" y="5385007"/>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89286"/>
                  <a:alpha val="4285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任意多边形: 形状 50"/>
            <p:cNvSpPr/>
            <p:nvPr/>
          </p:nvSpPr>
          <p:spPr>
            <a:xfrm>
              <a:off x="-69669" y="5481424"/>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0476"/>
                  <a:alpha val="3809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任意多边形: 形状 51"/>
            <p:cNvSpPr/>
            <p:nvPr/>
          </p:nvSpPr>
          <p:spPr>
            <a:xfrm>
              <a:off x="-69669" y="5577840"/>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1667"/>
                  <a:alpha val="3333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任意多边形: 形状 52"/>
            <p:cNvSpPr/>
            <p:nvPr/>
          </p:nvSpPr>
          <p:spPr>
            <a:xfrm>
              <a:off x="-69669" y="5674256"/>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2857"/>
                  <a:alpha val="2857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4" name="任意多边形: 形状 53"/>
            <p:cNvSpPr/>
            <p:nvPr/>
          </p:nvSpPr>
          <p:spPr>
            <a:xfrm>
              <a:off x="-69669" y="5770673"/>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4048"/>
                  <a:alpha val="2381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5" name="任意多边形: 形状 54"/>
            <p:cNvSpPr/>
            <p:nvPr/>
          </p:nvSpPr>
          <p:spPr>
            <a:xfrm>
              <a:off x="-69669" y="5867089"/>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5238"/>
                  <a:alpha val="1904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6" name="任意多边形: 形状 55"/>
            <p:cNvSpPr/>
            <p:nvPr/>
          </p:nvSpPr>
          <p:spPr>
            <a:xfrm>
              <a:off x="-69669" y="5963505"/>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6429"/>
                  <a:alpha val="1428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7" name="任意多边形: 形状 56"/>
            <p:cNvSpPr/>
            <p:nvPr/>
          </p:nvSpPr>
          <p:spPr>
            <a:xfrm>
              <a:off x="-69669" y="6059922"/>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7619"/>
                  <a:alpha val="952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8" name="任意多边形: 形状 57"/>
            <p:cNvSpPr/>
            <p:nvPr/>
          </p:nvSpPr>
          <p:spPr>
            <a:xfrm>
              <a:off x="-69669" y="6156338"/>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cap="flat" cmpd="sng" algn="ctr">
              <a:solidFill>
                <a:schemeClr val="bg1">
                  <a:lumMod val="98810"/>
                  <a:alpha val="476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任意多边形: 形状 7"/>
            <p:cNvSpPr/>
            <p:nvPr/>
          </p:nvSpPr>
          <p:spPr>
            <a:xfrm>
              <a:off x="-69669" y="6252754"/>
              <a:ext cx="8012012" cy="2629988"/>
            </a:xfrm>
            <a:custGeom>
              <a:avLst/>
              <a:gdLst>
                <a:gd name="connsiteX0" fmla="*/ 0 w 8012012"/>
                <a:gd name="connsiteY0" fmla="*/ 505097 h 2629988"/>
                <a:gd name="connsiteX1" fmla="*/ 0 w 8012012"/>
                <a:gd name="connsiteY1" fmla="*/ 505097 h 2629988"/>
                <a:gd name="connsiteX2" fmla="*/ 113212 w 8012012"/>
                <a:gd name="connsiteY2" fmla="*/ 487680 h 2629988"/>
                <a:gd name="connsiteX3" fmla="*/ 130629 w 8012012"/>
                <a:gd name="connsiteY3" fmla="*/ 470262 h 2629988"/>
                <a:gd name="connsiteX4" fmla="*/ 182880 w 8012012"/>
                <a:gd name="connsiteY4" fmla="*/ 461554 h 2629988"/>
                <a:gd name="connsiteX5" fmla="*/ 209006 w 8012012"/>
                <a:gd name="connsiteY5" fmla="*/ 452845 h 2629988"/>
                <a:gd name="connsiteX6" fmla="*/ 261258 w 8012012"/>
                <a:gd name="connsiteY6" fmla="*/ 409302 h 2629988"/>
                <a:gd name="connsiteX7" fmla="*/ 322218 w 8012012"/>
                <a:gd name="connsiteY7" fmla="*/ 330925 h 2629988"/>
                <a:gd name="connsiteX8" fmla="*/ 348343 w 8012012"/>
                <a:gd name="connsiteY8" fmla="*/ 322217 h 2629988"/>
                <a:gd name="connsiteX9" fmla="*/ 365760 w 8012012"/>
                <a:gd name="connsiteY9" fmla="*/ 357051 h 2629988"/>
                <a:gd name="connsiteX10" fmla="*/ 383178 w 8012012"/>
                <a:gd name="connsiteY10" fmla="*/ 374468 h 2629988"/>
                <a:gd name="connsiteX11" fmla="*/ 461555 w 8012012"/>
                <a:gd name="connsiteY11" fmla="*/ 418011 h 2629988"/>
                <a:gd name="connsiteX12" fmla="*/ 505098 w 8012012"/>
                <a:gd name="connsiteY12" fmla="*/ 452845 h 2629988"/>
                <a:gd name="connsiteX13" fmla="*/ 531223 w 8012012"/>
                <a:gd name="connsiteY13" fmla="*/ 487680 h 2629988"/>
                <a:gd name="connsiteX14" fmla="*/ 600892 w 8012012"/>
                <a:gd name="connsiteY14" fmla="*/ 522514 h 2629988"/>
                <a:gd name="connsiteX15" fmla="*/ 644435 w 8012012"/>
                <a:gd name="connsiteY15" fmla="*/ 566057 h 2629988"/>
                <a:gd name="connsiteX16" fmla="*/ 670560 w 8012012"/>
                <a:gd name="connsiteY16" fmla="*/ 600891 h 2629988"/>
                <a:gd name="connsiteX17" fmla="*/ 696686 w 8012012"/>
                <a:gd name="connsiteY17" fmla="*/ 653142 h 2629988"/>
                <a:gd name="connsiteX18" fmla="*/ 731520 w 8012012"/>
                <a:gd name="connsiteY18" fmla="*/ 731520 h 2629988"/>
                <a:gd name="connsiteX19" fmla="*/ 775063 w 8012012"/>
                <a:gd name="connsiteY19" fmla="*/ 775062 h 2629988"/>
                <a:gd name="connsiteX20" fmla="*/ 792480 w 8012012"/>
                <a:gd name="connsiteY20" fmla="*/ 836022 h 2629988"/>
                <a:gd name="connsiteX21" fmla="*/ 809898 w 8012012"/>
                <a:gd name="connsiteY21" fmla="*/ 888274 h 2629988"/>
                <a:gd name="connsiteX22" fmla="*/ 836023 w 8012012"/>
                <a:gd name="connsiteY22" fmla="*/ 914400 h 2629988"/>
                <a:gd name="connsiteX23" fmla="*/ 862149 w 8012012"/>
                <a:gd name="connsiteY23" fmla="*/ 931817 h 2629988"/>
                <a:gd name="connsiteX24" fmla="*/ 905692 w 8012012"/>
                <a:gd name="connsiteY24" fmla="*/ 975360 h 2629988"/>
                <a:gd name="connsiteX25" fmla="*/ 957943 w 8012012"/>
                <a:gd name="connsiteY25" fmla="*/ 1010194 h 2629988"/>
                <a:gd name="connsiteX26" fmla="*/ 1036320 w 8012012"/>
                <a:gd name="connsiteY26" fmla="*/ 1071154 h 2629988"/>
                <a:gd name="connsiteX27" fmla="*/ 1062446 w 8012012"/>
                <a:gd name="connsiteY27" fmla="*/ 1079862 h 2629988"/>
                <a:gd name="connsiteX28" fmla="*/ 1114698 w 8012012"/>
                <a:gd name="connsiteY28" fmla="*/ 1114697 h 2629988"/>
                <a:gd name="connsiteX29" fmla="*/ 1140823 w 8012012"/>
                <a:gd name="connsiteY29" fmla="*/ 1140822 h 2629988"/>
                <a:gd name="connsiteX30" fmla="*/ 1158240 w 8012012"/>
                <a:gd name="connsiteY30" fmla="*/ 1166948 h 2629988"/>
                <a:gd name="connsiteX31" fmla="*/ 1201783 w 8012012"/>
                <a:gd name="connsiteY31" fmla="*/ 1210491 h 2629988"/>
                <a:gd name="connsiteX32" fmla="*/ 1219200 w 8012012"/>
                <a:gd name="connsiteY32" fmla="*/ 1236617 h 2629988"/>
                <a:gd name="connsiteX33" fmla="*/ 1262743 w 8012012"/>
                <a:gd name="connsiteY33" fmla="*/ 1280160 h 2629988"/>
                <a:gd name="connsiteX34" fmla="*/ 1314995 w 8012012"/>
                <a:gd name="connsiteY34" fmla="*/ 1314994 h 2629988"/>
                <a:gd name="connsiteX35" fmla="*/ 1341120 w 8012012"/>
                <a:gd name="connsiteY35" fmla="*/ 1349828 h 2629988"/>
                <a:gd name="connsiteX36" fmla="*/ 1384663 w 8012012"/>
                <a:gd name="connsiteY36" fmla="*/ 1384662 h 2629988"/>
                <a:gd name="connsiteX37" fmla="*/ 1428206 w 8012012"/>
                <a:gd name="connsiteY37" fmla="*/ 1419497 h 2629988"/>
                <a:gd name="connsiteX38" fmla="*/ 1463040 w 8012012"/>
                <a:gd name="connsiteY38" fmla="*/ 1463040 h 2629988"/>
                <a:gd name="connsiteX39" fmla="*/ 1489166 w 8012012"/>
                <a:gd name="connsiteY39" fmla="*/ 1471748 h 2629988"/>
                <a:gd name="connsiteX40" fmla="*/ 1497875 w 8012012"/>
                <a:gd name="connsiteY40" fmla="*/ 1497874 h 2629988"/>
                <a:gd name="connsiteX41" fmla="*/ 1550126 w 8012012"/>
                <a:gd name="connsiteY41" fmla="*/ 1524000 h 2629988"/>
                <a:gd name="connsiteX42" fmla="*/ 1584960 w 8012012"/>
                <a:gd name="connsiteY42" fmla="*/ 1541417 h 2629988"/>
                <a:gd name="connsiteX43" fmla="*/ 1689463 w 8012012"/>
                <a:gd name="connsiteY43" fmla="*/ 1532708 h 2629988"/>
                <a:gd name="connsiteX44" fmla="*/ 1715589 w 8012012"/>
                <a:gd name="connsiteY44" fmla="*/ 1524000 h 2629988"/>
                <a:gd name="connsiteX45" fmla="*/ 1733006 w 8012012"/>
                <a:gd name="connsiteY45" fmla="*/ 1506582 h 2629988"/>
                <a:gd name="connsiteX46" fmla="*/ 1759132 w 8012012"/>
                <a:gd name="connsiteY46" fmla="*/ 1489165 h 2629988"/>
                <a:gd name="connsiteX47" fmla="*/ 1776549 w 8012012"/>
                <a:gd name="connsiteY47" fmla="*/ 1463040 h 2629988"/>
                <a:gd name="connsiteX48" fmla="*/ 1793966 w 8012012"/>
                <a:gd name="connsiteY48" fmla="*/ 1393371 h 2629988"/>
                <a:gd name="connsiteX49" fmla="*/ 1820092 w 8012012"/>
                <a:gd name="connsiteY49" fmla="*/ 1375954 h 2629988"/>
                <a:gd name="connsiteX50" fmla="*/ 1985555 w 8012012"/>
                <a:gd name="connsiteY50" fmla="*/ 1428205 h 2629988"/>
                <a:gd name="connsiteX51" fmla="*/ 2002972 w 8012012"/>
                <a:gd name="connsiteY51" fmla="*/ 1454331 h 2629988"/>
                <a:gd name="connsiteX52" fmla="*/ 2055223 w 8012012"/>
                <a:gd name="connsiteY52" fmla="*/ 1471748 h 2629988"/>
                <a:gd name="connsiteX53" fmla="*/ 2264229 w 8012012"/>
                <a:gd name="connsiteY53" fmla="*/ 1480457 h 2629988"/>
                <a:gd name="connsiteX54" fmla="*/ 2377440 w 8012012"/>
                <a:gd name="connsiteY54" fmla="*/ 1489165 h 2629988"/>
                <a:gd name="connsiteX55" fmla="*/ 2403566 w 8012012"/>
                <a:gd name="connsiteY55" fmla="*/ 1497874 h 2629988"/>
                <a:gd name="connsiteX56" fmla="*/ 2429692 w 8012012"/>
                <a:gd name="connsiteY56" fmla="*/ 1515291 h 2629988"/>
                <a:gd name="connsiteX57" fmla="*/ 2508069 w 8012012"/>
                <a:gd name="connsiteY57" fmla="*/ 1541417 h 2629988"/>
                <a:gd name="connsiteX58" fmla="*/ 2586446 w 8012012"/>
                <a:gd name="connsiteY58" fmla="*/ 1532708 h 2629988"/>
                <a:gd name="connsiteX59" fmla="*/ 2595155 w 8012012"/>
                <a:gd name="connsiteY59" fmla="*/ 1497874 h 2629988"/>
                <a:gd name="connsiteX60" fmla="*/ 2629989 w 8012012"/>
                <a:gd name="connsiteY60" fmla="*/ 1419497 h 2629988"/>
                <a:gd name="connsiteX61" fmla="*/ 2656115 w 8012012"/>
                <a:gd name="connsiteY61" fmla="*/ 1358537 h 2629988"/>
                <a:gd name="connsiteX62" fmla="*/ 2664823 w 8012012"/>
                <a:gd name="connsiteY62" fmla="*/ 1323702 h 2629988"/>
                <a:gd name="connsiteX63" fmla="*/ 2682240 w 8012012"/>
                <a:gd name="connsiteY63" fmla="*/ 1297577 h 2629988"/>
                <a:gd name="connsiteX64" fmla="*/ 2690949 w 8012012"/>
                <a:gd name="connsiteY64" fmla="*/ 1271451 h 2629988"/>
                <a:gd name="connsiteX65" fmla="*/ 2734492 w 8012012"/>
                <a:gd name="connsiteY65" fmla="*/ 1210491 h 2629988"/>
                <a:gd name="connsiteX66" fmla="*/ 2751909 w 8012012"/>
                <a:gd name="connsiteY66" fmla="*/ 1184365 h 2629988"/>
                <a:gd name="connsiteX67" fmla="*/ 2778035 w 8012012"/>
                <a:gd name="connsiteY67" fmla="*/ 1175657 h 2629988"/>
                <a:gd name="connsiteX68" fmla="*/ 2812869 w 8012012"/>
                <a:gd name="connsiteY68" fmla="*/ 1158240 h 2629988"/>
                <a:gd name="connsiteX69" fmla="*/ 2899955 w 8012012"/>
                <a:gd name="connsiteY69" fmla="*/ 1166948 h 2629988"/>
                <a:gd name="connsiteX70" fmla="*/ 2926080 w 8012012"/>
                <a:gd name="connsiteY70" fmla="*/ 1184365 h 2629988"/>
                <a:gd name="connsiteX71" fmla="*/ 2978332 w 8012012"/>
                <a:gd name="connsiteY71" fmla="*/ 1210491 h 2629988"/>
                <a:gd name="connsiteX72" fmla="*/ 3004458 w 8012012"/>
                <a:gd name="connsiteY72" fmla="*/ 1184365 h 2629988"/>
                <a:gd name="connsiteX73" fmla="*/ 3021875 w 8012012"/>
                <a:gd name="connsiteY73" fmla="*/ 1132114 h 2629988"/>
                <a:gd name="connsiteX74" fmla="*/ 3030583 w 8012012"/>
                <a:gd name="connsiteY74" fmla="*/ 1097280 h 2629988"/>
                <a:gd name="connsiteX75" fmla="*/ 3039292 w 8012012"/>
                <a:gd name="connsiteY75" fmla="*/ 1045028 h 2629988"/>
                <a:gd name="connsiteX76" fmla="*/ 3056709 w 8012012"/>
                <a:gd name="connsiteY76" fmla="*/ 992777 h 2629988"/>
                <a:gd name="connsiteX77" fmla="*/ 3065418 w 8012012"/>
                <a:gd name="connsiteY77" fmla="*/ 966651 h 2629988"/>
                <a:gd name="connsiteX78" fmla="*/ 3152503 w 8012012"/>
                <a:gd name="connsiteY78" fmla="*/ 905691 h 2629988"/>
                <a:gd name="connsiteX79" fmla="*/ 3178629 w 8012012"/>
                <a:gd name="connsiteY79" fmla="*/ 888274 h 2629988"/>
                <a:gd name="connsiteX80" fmla="*/ 3222172 w 8012012"/>
                <a:gd name="connsiteY80" fmla="*/ 853440 h 2629988"/>
                <a:gd name="connsiteX81" fmla="*/ 3265715 w 8012012"/>
                <a:gd name="connsiteY81" fmla="*/ 827314 h 2629988"/>
                <a:gd name="connsiteX82" fmla="*/ 3344092 w 8012012"/>
                <a:gd name="connsiteY82" fmla="*/ 766354 h 2629988"/>
                <a:gd name="connsiteX83" fmla="*/ 3396343 w 8012012"/>
                <a:gd name="connsiteY83" fmla="*/ 731520 h 2629988"/>
                <a:gd name="connsiteX84" fmla="*/ 3439886 w 8012012"/>
                <a:gd name="connsiteY84" fmla="*/ 705394 h 2629988"/>
                <a:gd name="connsiteX85" fmla="*/ 3466012 w 8012012"/>
                <a:gd name="connsiteY85" fmla="*/ 687977 h 2629988"/>
                <a:gd name="connsiteX86" fmla="*/ 3492138 w 8012012"/>
                <a:gd name="connsiteY86" fmla="*/ 679268 h 2629988"/>
                <a:gd name="connsiteX87" fmla="*/ 3544389 w 8012012"/>
                <a:gd name="connsiteY87" fmla="*/ 644434 h 2629988"/>
                <a:gd name="connsiteX88" fmla="*/ 3570515 w 8012012"/>
                <a:gd name="connsiteY88" fmla="*/ 627017 h 2629988"/>
                <a:gd name="connsiteX89" fmla="*/ 3579223 w 8012012"/>
                <a:gd name="connsiteY89" fmla="*/ 600891 h 2629988"/>
                <a:gd name="connsiteX90" fmla="*/ 3631475 w 8012012"/>
                <a:gd name="connsiteY90" fmla="*/ 583474 h 2629988"/>
                <a:gd name="connsiteX91" fmla="*/ 3683726 w 8012012"/>
                <a:gd name="connsiteY91" fmla="*/ 592182 h 2629988"/>
                <a:gd name="connsiteX92" fmla="*/ 3718560 w 8012012"/>
                <a:gd name="connsiteY92" fmla="*/ 635725 h 2629988"/>
                <a:gd name="connsiteX93" fmla="*/ 3788229 w 8012012"/>
                <a:gd name="connsiteY93" fmla="*/ 696685 h 2629988"/>
                <a:gd name="connsiteX94" fmla="*/ 3814355 w 8012012"/>
                <a:gd name="connsiteY94" fmla="*/ 705394 h 2629988"/>
                <a:gd name="connsiteX95" fmla="*/ 3857898 w 8012012"/>
                <a:gd name="connsiteY95" fmla="*/ 696685 h 2629988"/>
                <a:gd name="connsiteX96" fmla="*/ 3918858 w 8012012"/>
                <a:gd name="connsiteY96" fmla="*/ 653142 h 2629988"/>
                <a:gd name="connsiteX97" fmla="*/ 3997235 w 8012012"/>
                <a:gd name="connsiteY97" fmla="*/ 592182 h 2629988"/>
                <a:gd name="connsiteX98" fmla="*/ 4023360 w 8012012"/>
                <a:gd name="connsiteY98" fmla="*/ 557348 h 2629988"/>
                <a:gd name="connsiteX99" fmla="*/ 4066903 w 8012012"/>
                <a:gd name="connsiteY99" fmla="*/ 513805 h 2629988"/>
                <a:gd name="connsiteX100" fmla="*/ 4084320 w 8012012"/>
                <a:gd name="connsiteY100" fmla="*/ 461554 h 2629988"/>
                <a:gd name="connsiteX101" fmla="*/ 4093029 w 8012012"/>
                <a:gd name="connsiteY101" fmla="*/ 435428 h 2629988"/>
                <a:gd name="connsiteX102" fmla="*/ 4101738 w 8012012"/>
                <a:gd name="connsiteY102" fmla="*/ 391885 h 2629988"/>
                <a:gd name="connsiteX103" fmla="*/ 4119155 w 8012012"/>
                <a:gd name="connsiteY103" fmla="*/ 278674 h 2629988"/>
                <a:gd name="connsiteX104" fmla="*/ 4127863 w 8012012"/>
                <a:gd name="connsiteY104" fmla="*/ 252548 h 2629988"/>
                <a:gd name="connsiteX105" fmla="*/ 4162698 w 8012012"/>
                <a:gd name="connsiteY105" fmla="*/ 200297 h 2629988"/>
                <a:gd name="connsiteX106" fmla="*/ 4197532 w 8012012"/>
                <a:gd name="connsiteY106" fmla="*/ 121920 h 2629988"/>
                <a:gd name="connsiteX107" fmla="*/ 4214949 w 8012012"/>
                <a:gd name="connsiteY107" fmla="*/ 104502 h 2629988"/>
                <a:gd name="connsiteX108" fmla="*/ 4275909 w 8012012"/>
                <a:gd name="connsiteY108" fmla="*/ 26125 h 2629988"/>
                <a:gd name="connsiteX109" fmla="*/ 4302035 w 8012012"/>
                <a:gd name="connsiteY109" fmla="*/ 8708 h 2629988"/>
                <a:gd name="connsiteX110" fmla="*/ 4328160 w 8012012"/>
                <a:gd name="connsiteY110" fmla="*/ 0 h 2629988"/>
                <a:gd name="connsiteX111" fmla="*/ 4380412 w 8012012"/>
                <a:gd name="connsiteY111" fmla="*/ 34834 h 2629988"/>
                <a:gd name="connsiteX112" fmla="*/ 4441372 w 8012012"/>
                <a:gd name="connsiteY112" fmla="*/ 87085 h 2629988"/>
                <a:gd name="connsiteX113" fmla="*/ 4484915 w 8012012"/>
                <a:gd name="connsiteY113" fmla="*/ 121920 h 2629988"/>
                <a:gd name="connsiteX114" fmla="*/ 4528458 w 8012012"/>
                <a:gd name="connsiteY114" fmla="*/ 165462 h 2629988"/>
                <a:gd name="connsiteX115" fmla="*/ 4563292 w 8012012"/>
                <a:gd name="connsiteY115" fmla="*/ 209005 h 2629988"/>
                <a:gd name="connsiteX116" fmla="*/ 4572000 w 8012012"/>
                <a:gd name="connsiteY116" fmla="*/ 235131 h 2629988"/>
                <a:gd name="connsiteX117" fmla="*/ 4589418 w 8012012"/>
                <a:gd name="connsiteY117" fmla="*/ 252548 h 2629988"/>
                <a:gd name="connsiteX118" fmla="*/ 4632960 w 8012012"/>
                <a:gd name="connsiteY118" fmla="*/ 304800 h 2629988"/>
                <a:gd name="connsiteX119" fmla="*/ 4667795 w 8012012"/>
                <a:gd name="connsiteY119" fmla="*/ 348342 h 2629988"/>
                <a:gd name="connsiteX120" fmla="*/ 4685212 w 8012012"/>
                <a:gd name="connsiteY120" fmla="*/ 383177 h 2629988"/>
                <a:gd name="connsiteX121" fmla="*/ 4728755 w 8012012"/>
                <a:gd name="connsiteY121" fmla="*/ 426720 h 2629988"/>
                <a:gd name="connsiteX122" fmla="*/ 4754880 w 8012012"/>
                <a:gd name="connsiteY122" fmla="*/ 452845 h 2629988"/>
                <a:gd name="connsiteX123" fmla="*/ 4789715 w 8012012"/>
                <a:gd name="connsiteY123" fmla="*/ 470262 h 2629988"/>
                <a:gd name="connsiteX124" fmla="*/ 4807132 w 8012012"/>
                <a:gd name="connsiteY124" fmla="*/ 487680 h 2629988"/>
                <a:gd name="connsiteX125" fmla="*/ 4833258 w 8012012"/>
                <a:gd name="connsiteY125" fmla="*/ 505097 h 2629988"/>
                <a:gd name="connsiteX126" fmla="*/ 4841966 w 8012012"/>
                <a:gd name="connsiteY126" fmla="*/ 531222 h 2629988"/>
                <a:gd name="connsiteX127" fmla="*/ 4868092 w 8012012"/>
                <a:gd name="connsiteY127" fmla="*/ 539931 h 2629988"/>
                <a:gd name="connsiteX128" fmla="*/ 4929052 w 8012012"/>
                <a:gd name="connsiteY128" fmla="*/ 574765 h 2629988"/>
                <a:gd name="connsiteX129" fmla="*/ 4972595 w 8012012"/>
                <a:gd name="connsiteY129" fmla="*/ 566057 h 2629988"/>
                <a:gd name="connsiteX130" fmla="*/ 5024846 w 8012012"/>
                <a:gd name="connsiteY130" fmla="*/ 513805 h 2629988"/>
                <a:gd name="connsiteX131" fmla="*/ 5050972 w 8012012"/>
                <a:gd name="connsiteY131" fmla="*/ 452845 h 2629988"/>
                <a:gd name="connsiteX132" fmla="*/ 5059680 w 8012012"/>
                <a:gd name="connsiteY132" fmla="*/ 426720 h 2629988"/>
                <a:gd name="connsiteX133" fmla="*/ 5085806 w 8012012"/>
                <a:gd name="connsiteY133" fmla="*/ 409302 h 2629988"/>
                <a:gd name="connsiteX134" fmla="*/ 5111932 w 8012012"/>
                <a:gd name="connsiteY134" fmla="*/ 400594 h 2629988"/>
                <a:gd name="connsiteX135" fmla="*/ 5355772 w 8012012"/>
                <a:gd name="connsiteY135" fmla="*/ 383177 h 2629988"/>
                <a:gd name="connsiteX136" fmla="*/ 5442858 w 8012012"/>
                <a:gd name="connsiteY136" fmla="*/ 357051 h 2629988"/>
                <a:gd name="connsiteX137" fmla="*/ 5468983 w 8012012"/>
                <a:gd name="connsiteY137" fmla="*/ 348342 h 2629988"/>
                <a:gd name="connsiteX138" fmla="*/ 5495109 w 8012012"/>
                <a:gd name="connsiteY138" fmla="*/ 330925 h 2629988"/>
                <a:gd name="connsiteX139" fmla="*/ 5556069 w 8012012"/>
                <a:gd name="connsiteY139" fmla="*/ 313508 h 2629988"/>
                <a:gd name="connsiteX140" fmla="*/ 5582195 w 8012012"/>
                <a:gd name="connsiteY140" fmla="*/ 304800 h 2629988"/>
                <a:gd name="connsiteX141" fmla="*/ 5721532 w 8012012"/>
                <a:gd name="connsiteY141" fmla="*/ 313508 h 2629988"/>
                <a:gd name="connsiteX142" fmla="*/ 5747658 w 8012012"/>
                <a:gd name="connsiteY142" fmla="*/ 339634 h 2629988"/>
                <a:gd name="connsiteX143" fmla="*/ 5799909 w 8012012"/>
                <a:gd name="connsiteY143" fmla="*/ 357051 h 2629988"/>
                <a:gd name="connsiteX144" fmla="*/ 5826035 w 8012012"/>
                <a:gd name="connsiteY144" fmla="*/ 365760 h 2629988"/>
                <a:gd name="connsiteX145" fmla="*/ 5878286 w 8012012"/>
                <a:gd name="connsiteY145" fmla="*/ 383177 h 2629988"/>
                <a:gd name="connsiteX146" fmla="*/ 5939246 w 8012012"/>
                <a:gd name="connsiteY146" fmla="*/ 400594 h 2629988"/>
                <a:gd name="connsiteX147" fmla="*/ 6008915 w 8012012"/>
                <a:gd name="connsiteY147" fmla="*/ 409302 h 2629988"/>
                <a:gd name="connsiteX148" fmla="*/ 6139543 w 8012012"/>
                <a:gd name="connsiteY148" fmla="*/ 435428 h 2629988"/>
                <a:gd name="connsiteX149" fmla="*/ 6226629 w 8012012"/>
                <a:gd name="connsiteY149" fmla="*/ 444137 h 2629988"/>
                <a:gd name="connsiteX150" fmla="*/ 6270172 w 8012012"/>
                <a:gd name="connsiteY150" fmla="*/ 452845 h 2629988"/>
                <a:gd name="connsiteX151" fmla="*/ 6392092 w 8012012"/>
                <a:gd name="connsiteY151" fmla="*/ 470262 h 2629988"/>
                <a:gd name="connsiteX152" fmla="*/ 6479178 w 8012012"/>
                <a:gd name="connsiteY152" fmla="*/ 487680 h 2629988"/>
                <a:gd name="connsiteX153" fmla="*/ 6514012 w 8012012"/>
                <a:gd name="connsiteY153" fmla="*/ 496388 h 2629988"/>
                <a:gd name="connsiteX154" fmla="*/ 6557555 w 8012012"/>
                <a:gd name="connsiteY154" fmla="*/ 505097 h 2629988"/>
                <a:gd name="connsiteX155" fmla="*/ 6618515 w 8012012"/>
                <a:gd name="connsiteY155" fmla="*/ 531222 h 2629988"/>
                <a:gd name="connsiteX156" fmla="*/ 6696892 w 8012012"/>
                <a:gd name="connsiteY156" fmla="*/ 557348 h 2629988"/>
                <a:gd name="connsiteX157" fmla="*/ 6723018 w 8012012"/>
                <a:gd name="connsiteY157" fmla="*/ 566057 h 2629988"/>
                <a:gd name="connsiteX158" fmla="*/ 6801395 w 8012012"/>
                <a:gd name="connsiteY158" fmla="*/ 609600 h 2629988"/>
                <a:gd name="connsiteX159" fmla="*/ 6827520 w 8012012"/>
                <a:gd name="connsiteY159" fmla="*/ 635725 h 2629988"/>
                <a:gd name="connsiteX160" fmla="*/ 6853646 w 8012012"/>
                <a:gd name="connsiteY160" fmla="*/ 644434 h 2629988"/>
                <a:gd name="connsiteX161" fmla="*/ 6905898 w 8012012"/>
                <a:gd name="connsiteY161" fmla="*/ 679268 h 2629988"/>
                <a:gd name="connsiteX162" fmla="*/ 6932023 w 8012012"/>
                <a:gd name="connsiteY162" fmla="*/ 696685 h 2629988"/>
                <a:gd name="connsiteX163" fmla="*/ 6958149 w 8012012"/>
                <a:gd name="connsiteY163" fmla="*/ 714102 h 2629988"/>
                <a:gd name="connsiteX164" fmla="*/ 6975566 w 8012012"/>
                <a:gd name="connsiteY164" fmla="*/ 731520 h 2629988"/>
                <a:gd name="connsiteX165" fmla="*/ 7001692 w 8012012"/>
                <a:gd name="connsiteY165" fmla="*/ 740228 h 2629988"/>
                <a:gd name="connsiteX166" fmla="*/ 7053943 w 8012012"/>
                <a:gd name="connsiteY166" fmla="*/ 783771 h 2629988"/>
                <a:gd name="connsiteX167" fmla="*/ 7071360 w 8012012"/>
                <a:gd name="connsiteY167" fmla="*/ 818605 h 2629988"/>
                <a:gd name="connsiteX168" fmla="*/ 7106195 w 8012012"/>
                <a:gd name="connsiteY168" fmla="*/ 853440 h 2629988"/>
                <a:gd name="connsiteX169" fmla="*/ 7123612 w 8012012"/>
                <a:gd name="connsiteY169" fmla="*/ 879565 h 2629988"/>
                <a:gd name="connsiteX170" fmla="*/ 7158446 w 8012012"/>
                <a:gd name="connsiteY170" fmla="*/ 931817 h 2629988"/>
                <a:gd name="connsiteX171" fmla="*/ 7184572 w 8012012"/>
                <a:gd name="connsiteY171" fmla="*/ 966651 h 2629988"/>
                <a:gd name="connsiteX172" fmla="*/ 7210698 w 8012012"/>
                <a:gd name="connsiteY172" fmla="*/ 992777 h 2629988"/>
                <a:gd name="connsiteX173" fmla="*/ 7228115 w 8012012"/>
                <a:gd name="connsiteY173" fmla="*/ 1018902 h 2629988"/>
                <a:gd name="connsiteX174" fmla="*/ 7271658 w 8012012"/>
                <a:gd name="connsiteY174" fmla="*/ 1071154 h 2629988"/>
                <a:gd name="connsiteX175" fmla="*/ 7332618 w 8012012"/>
                <a:gd name="connsiteY175" fmla="*/ 1158240 h 2629988"/>
                <a:gd name="connsiteX176" fmla="*/ 7350035 w 8012012"/>
                <a:gd name="connsiteY176" fmla="*/ 1184365 h 2629988"/>
                <a:gd name="connsiteX177" fmla="*/ 7384869 w 8012012"/>
                <a:gd name="connsiteY177" fmla="*/ 1236617 h 2629988"/>
                <a:gd name="connsiteX178" fmla="*/ 7393578 w 8012012"/>
                <a:gd name="connsiteY178" fmla="*/ 1262742 h 2629988"/>
                <a:gd name="connsiteX179" fmla="*/ 7410995 w 8012012"/>
                <a:gd name="connsiteY179" fmla="*/ 1297577 h 2629988"/>
                <a:gd name="connsiteX180" fmla="*/ 7437120 w 8012012"/>
                <a:gd name="connsiteY180" fmla="*/ 1367245 h 2629988"/>
                <a:gd name="connsiteX181" fmla="*/ 7471955 w 8012012"/>
                <a:gd name="connsiteY181" fmla="*/ 1410788 h 2629988"/>
                <a:gd name="connsiteX182" fmla="*/ 7506789 w 8012012"/>
                <a:gd name="connsiteY182" fmla="*/ 1463040 h 2629988"/>
                <a:gd name="connsiteX183" fmla="*/ 7524206 w 8012012"/>
                <a:gd name="connsiteY183" fmla="*/ 1489165 h 2629988"/>
                <a:gd name="connsiteX184" fmla="*/ 7550332 w 8012012"/>
                <a:gd name="connsiteY184" fmla="*/ 1541417 h 2629988"/>
                <a:gd name="connsiteX185" fmla="*/ 7567749 w 8012012"/>
                <a:gd name="connsiteY185" fmla="*/ 1567542 h 2629988"/>
                <a:gd name="connsiteX186" fmla="*/ 7585166 w 8012012"/>
                <a:gd name="connsiteY186" fmla="*/ 1619794 h 2629988"/>
                <a:gd name="connsiteX187" fmla="*/ 7602583 w 8012012"/>
                <a:gd name="connsiteY187" fmla="*/ 1654628 h 2629988"/>
                <a:gd name="connsiteX188" fmla="*/ 7611292 w 8012012"/>
                <a:gd name="connsiteY188" fmla="*/ 1680754 h 2629988"/>
                <a:gd name="connsiteX189" fmla="*/ 7628709 w 8012012"/>
                <a:gd name="connsiteY189" fmla="*/ 1715588 h 2629988"/>
                <a:gd name="connsiteX190" fmla="*/ 7646126 w 8012012"/>
                <a:gd name="connsiteY190" fmla="*/ 1759131 h 2629988"/>
                <a:gd name="connsiteX191" fmla="*/ 7654835 w 8012012"/>
                <a:gd name="connsiteY191" fmla="*/ 1785257 h 2629988"/>
                <a:gd name="connsiteX192" fmla="*/ 7689669 w 8012012"/>
                <a:gd name="connsiteY192" fmla="*/ 1828800 h 2629988"/>
                <a:gd name="connsiteX193" fmla="*/ 7724503 w 8012012"/>
                <a:gd name="connsiteY193" fmla="*/ 1915885 h 2629988"/>
                <a:gd name="connsiteX194" fmla="*/ 7733212 w 8012012"/>
                <a:gd name="connsiteY194" fmla="*/ 1942011 h 2629988"/>
                <a:gd name="connsiteX195" fmla="*/ 7768046 w 8012012"/>
                <a:gd name="connsiteY195" fmla="*/ 2002971 h 2629988"/>
                <a:gd name="connsiteX196" fmla="*/ 7768046 w 8012012"/>
                <a:gd name="connsiteY196" fmla="*/ 2185851 h 2629988"/>
                <a:gd name="connsiteX197" fmla="*/ 7802880 w 8012012"/>
                <a:gd name="connsiteY197" fmla="*/ 2264228 h 2629988"/>
                <a:gd name="connsiteX198" fmla="*/ 7820298 w 8012012"/>
                <a:gd name="connsiteY198" fmla="*/ 2281645 h 2629988"/>
                <a:gd name="connsiteX199" fmla="*/ 7889966 w 8012012"/>
                <a:gd name="connsiteY199" fmla="*/ 2368731 h 2629988"/>
                <a:gd name="connsiteX200" fmla="*/ 7889966 w 8012012"/>
                <a:gd name="connsiteY200" fmla="*/ 2368731 h 2629988"/>
                <a:gd name="connsiteX201" fmla="*/ 7933509 w 8012012"/>
                <a:gd name="connsiteY201" fmla="*/ 2420982 h 2629988"/>
                <a:gd name="connsiteX202" fmla="*/ 7959635 w 8012012"/>
                <a:gd name="connsiteY202" fmla="*/ 2481942 h 2629988"/>
                <a:gd name="connsiteX203" fmla="*/ 7977052 w 8012012"/>
                <a:gd name="connsiteY203" fmla="*/ 2525485 h 2629988"/>
                <a:gd name="connsiteX204" fmla="*/ 7985760 w 8012012"/>
                <a:gd name="connsiteY204" fmla="*/ 2577737 h 2629988"/>
                <a:gd name="connsiteX205" fmla="*/ 8011886 w 8012012"/>
                <a:gd name="connsiteY205" fmla="*/ 2629988 h 26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8012012" h="2629988">
                  <a:moveTo>
                    <a:pt x="0" y="505097"/>
                  </a:moveTo>
                  <a:lnTo>
                    <a:pt x="0" y="505097"/>
                  </a:lnTo>
                  <a:cubicBezTo>
                    <a:pt x="5077" y="504533"/>
                    <a:pt x="91667" y="498453"/>
                    <a:pt x="113212" y="487680"/>
                  </a:cubicBezTo>
                  <a:cubicBezTo>
                    <a:pt x="120556" y="484008"/>
                    <a:pt x="122941" y="473145"/>
                    <a:pt x="130629" y="470262"/>
                  </a:cubicBezTo>
                  <a:cubicBezTo>
                    <a:pt x="147162" y="464062"/>
                    <a:pt x="165463" y="464457"/>
                    <a:pt x="182880" y="461554"/>
                  </a:cubicBezTo>
                  <a:cubicBezTo>
                    <a:pt x="191589" y="458651"/>
                    <a:pt x="200795" y="456950"/>
                    <a:pt x="209006" y="452845"/>
                  </a:cubicBezTo>
                  <a:cubicBezTo>
                    <a:pt x="227304" y="443696"/>
                    <a:pt x="249001" y="425061"/>
                    <a:pt x="261258" y="409302"/>
                  </a:cubicBezTo>
                  <a:cubicBezTo>
                    <a:pt x="279890" y="385347"/>
                    <a:pt x="294843" y="349175"/>
                    <a:pt x="322218" y="330925"/>
                  </a:cubicBezTo>
                  <a:cubicBezTo>
                    <a:pt x="329856" y="325833"/>
                    <a:pt x="339635" y="325120"/>
                    <a:pt x="348343" y="322217"/>
                  </a:cubicBezTo>
                  <a:cubicBezTo>
                    <a:pt x="354149" y="333828"/>
                    <a:pt x="358559" y="346250"/>
                    <a:pt x="365760" y="357051"/>
                  </a:cubicBezTo>
                  <a:cubicBezTo>
                    <a:pt x="370315" y="363883"/>
                    <a:pt x="376609" y="369542"/>
                    <a:pt x="383178" y="374468"/>
                  </a:cubicBezTo>
                  <a:cubicBezTo>
                    <a:pt x="431090" y="410402"/>
                    <a:pt x="420823" y="404433"/>
                    <a:pt x="461555" y="418011"/>
                  </a:cubicBezTo>
                  <a:cubicBezTo>
                    <a:pt x="514897" y="498026"/>
                    <a:pt x="442000" y="400263"/>
                    <a:pt x="505098" y="452845"/>
                  </a:cubicBezTo>
                  <a:cubicBezTo>
                    <a:pt x="516248" y="462137"/>
                    <a:pt x="520960" y="477417"/>
                    <a:pt x="531223" y="487680"/>
                  </a:cubicBezTo>
                  <a:cubicBezTo>
                    <a:pt x="548614" y="505072"/>
                    <a:pt x="580104" y="514199"/>
                    <a:pt x="600892" y="522514"/>
                  </a:cubicBezTo>
                  <a:cubicBezTo>
                    <a:pt x="647337" y="592183"/>
                    <a:pt x="586378" y="508000"/>
                    <a:pt x="644435" y="566057"/>
                  </a:cubicBezTo>
                  <a:cubicBezTo>
                    <a:pt x="654698" y="576320"/>
                    <a:pt x="661852" y="589280"/>
                    <a:pt x="670560" y="600891"/>
                  </a:cubicBezTo>
                  <a:cubicBezTo>
                    <a:pt x="702326" y="696185"/>
                    <a:pt x="651663" y="551839"/>
                    <a:pt x="696686" y="653142"/>
                  </a:cubicBezTo>
                  <a:cubicBezTo>
                    <a:pt x="715835" y="696227"/>
                    <a:pt x="704819" y="701005"/>
                    <a:pt x="731520" y="731520"/>
                  </a:cubicBezTo>
                  <a:cubicBezTo>
                    <a:pt x="745037" y="746967"/>
                    <a:pt x="775063" y="775062"/>
                    <a:pt x="775063" y="775062"/>
                  </a:cubicBezTo>
                  <a:cubicBezTo>
                    <a:pt x="804332" y="862865"/>
                    <a:pt x="759675" y="726671"/>
                    <a:pt x="792480" y="836022"/>
                  </a:cubicBezTo>
                  <a:cubicBezTo>
                    <a:pt x="797756" y="853607"/>
                    <a:pt x="796916" y="875292"/>
                    <a:pt x="809898" y="888274"/>
                  </a:cubicBezTo>
                  <a:cubicBezTo>
                    <a:pt x="818606" y="896983"/>
                    <a:pt x="826562" y="906516"/>
                    <a:pt x="836023" y="914400"/>
                  </a:cubicBezTo>
                  <a:cubicBezTo>
                    <a:pt x="844064" y="921101"/>
                    <a:pt x="854272" y="924925"/>
                    <a:pt x="862149" y="931817"/>
                  </a:cubicBezTo>
                  <a:cubicBezTo>
                    <a:pt x="877597" y="945334"/>
                    <a:pt x="888613" y="963974"/>
                    <a:pt x="905692" y="975360"/>
                  </a:cubicBezTo>
                  <a:cubicBezTo>
                    <a:pt x="923109" y="986971"/>
                    <a:pt x="943141" y="995392"/>
                    <a:pt x="957943" y="1010194"/>
                  </a:cubicBezTo>
                  <a:cubicBezTo>
                    <a:pt x="980484" y="1032735"/>
                    <a:pt x="1005072" y="1060739"/>
                    <a:pt x="1036320" y="1071154"/>
                  </a:cubicBezTo>
                  <a:lnTo>
                    <a:pt x="1062446" y="1079862"/>
                  </a:lnTo>
                  <a:cubicBezTo>
                    <a:pt x="1079863" y="1091474"/>
                    <a:pt x="1099896" y="1099895"/>
                    <a:pt x="1114698" y="1114697"/>
                  </a:cubicBezTo>
                  <a:cubicBezTo>
                    <a:pt x="1123406" y="1123405"/>
                    <a:pt x="1132939" y="1131361"/>
                    <a:pt x="1140823" y="1140822"/>
                  </a:cubicBezTo>
                  <a:cubicBezTo>
                    <a:pt x="1147523" y="1148863"/>
                    <a:pt x="1151348" y="1159071"/>
                    <a:pt x="1158240" y="1166948"/>
                  </a:cubicBezTo>
                  <a:cubicBezTo>
                    <a:pt x="1171757" y="1182396"/>
                    <a:pt x="1190397" y="1193412"/>
                    <a:pt x="1201783" y="1210491"/>
                  </a:cubicBezTo>
                  <a:cubicBezTo>
                    <a:pt x="1207589" y="1219200"/>
                    <a:pt x="1212308" y="1228740"/>
                    <a:pt x="1219200" y="1236617"/>
                  </a:cubicBezTo>
                  <a:cubicBezTo>
                    <a:pt x="1232717" y="1252065"/>
                    <a:pt x="1245664" y="1268774"/>
                    <a:pt x="1262743" y="1280160"/>
                  </a:cubicBezTo>
                  <a:lnTo>
                    <a:pt x="1314995" y="1314994"/>
                  </a:lnTo>
                  <a:cubicBezTo>
                    <a:pt x="1323703" y="1326605"/>
                    <a:pt x="1331828" y="1338678"/>
                    <a:pt x="1341120" y="1349828"/>
                  </a:cubicBezTo>
                  <a:cubicBezTo>
                    <a:pt x="1362146" y="1375059"/>
                    <a:pt x="1356542" y="1362164"/>
                    <a:pt x="1384663" y="1384662"/>
                  </a:cubicBezTo>
                  <a:cubicBezTo>
                    <a:pt x="1446699" y="1434293"/>
                    <a:pt x="1347804" y="1365897"/>
                    <a:pt x="1428206" y="1419497"/>
                  </a:cubicBezTo>
                  <a:cubicBezTo>
                    <a:pt x="1436115" y="1431361"/>
                    <a:pt x="1449254" y="1454769"/>
                    <a:pt x="1463040" y="1463040"/>
                  </a:cubicBezTo>
                  <a:cubicBezTo>
                    <a:pt x="1470911" y="1467763"/>
                    <a:pt x="1480457" y="1468845"/>
                    <a:pt x="1489166" y="1471748"/>
                  </a:cubicBezTo>
                  <a:cubicBezTo>
                    <a:pt x="1492069" y="1480457"/>
                    <a:pt x="1492140" y="1490706"/>
                    <a:pt x="1497875" y="1497874"/>
                  </a:cubicBezTo>
                  <a:cubicBezTo>
                    <a:pt x="1512427" y="1516064"/>
                    <a:pt x="1530921" y="1515769"/>
                    <a:pt x="1550126" y="1524000"/>
                  </a:cubicBezTo>
                  <a:cubicBezTo>
                    <a:pt x="1562058" y="1529114"/>
                    <a:pt x="1573349" y="1535611"/>
                    <a:pt x="1584960" y="1541417"/>
                  </a:cubicBezTo>
                  <a:cubicBezTo>
                    <a:pt x="1619794" y="1538514"/>
                    <a:pt x="1654815" y="1537328"/>
                    <a:pt x="1689463" y="1532708"/>
                  </a:cubicBezTo>
                  <a:cubicBezTo>
                    <a:pt x="1698562" y="1531495"/>
                    <a:pt x="1707718" y="1528723"/>
                    <a:pt x="1715589" y="1524000"/>
                  </a:cubicBezTo>
                  <a:cubicBezTo>
                    <a:pt x="1722630" y="1519776"/>
                    <a:pt x="1726595" y="1511711"/>
                    <a:pt x="1733006" y="1506582"/>
                  </a:cubicBezTo>
                  <a:cubicBezTo>
                    <a:pt x="1741179" y="1500044"/>
                    <a:pt x="1750423" y="1494971"/>
                    <a:pt x="1759132" y="1489165"/>
                  </a:cubicBezTo>
                  <a:cubicBezTo>
                    <a:pt x="1764938" y="1480457"/>
                    <a:pt x="1772874" y="1472840"/>
                    <a:pt x="1776549" y="1463040"/>
                  </a:cubicBezTo>
                  <a:cubicBezTo>
                    <a:pt x="1777695" y="1459984"/>
                    <a:pt x="1786384" y="1402848"/>
                    <a:pt x="1793966" y="1393371"/>
                  </a:cubicBezTo>
                  <a:cubicBezTo>
                    <a:pt x="1800504" y="1385198"/>
                    <a:pt x="1811383" y="1381760"/>
                    <a:pt x="1820092" y="1375954"/>
                  </a:cubicBezTo>
                  <a:cubicBezTo>
                    <a:pt x="1912219" y="1382534"/>
                    <a:pt x="1938526" y="1357661"/>
                    <a:pt x="1985555" y="1428205"/>
                  </a:cubicBezTo>
                  <a:cubicBezTo>
                    <a:pt x="1991361" y="1436914"/>
                    <a:pt x="1994096" y="1448784"/>
                    <a:pt x="2002972" y="1454331"/>
                  </a:cubicBezTo>
                  <a:cubicBezTo>
                    <a:pt x="2018540" y="1464061"/>
                    <a:pt x="2055223" y="1471748"/>
                    <a:pt x="2055223" y="1471748"/>
                  </a:cubicBezTo>
                  <a:cubicBezTo>
                    <a:pt x="2134497" y="1524596"/>
                    <a:pt x="2057085" y="1480457"/>
                    <a:pt x="2264229" y="1480457"/>
                  </a:cubicBezTo>
                  <a:cubicBezTo>
                    <a:pt x="2302077" y="1480457"/>
                    <a:pt x="2339703" y="1486262"/>
                    <a:pt x="2377440" y="1489165"/>
                  </a:cubicBezTo>
                  <a:cubicBezTo>
                    <a:pt x="2386149" y="1492068"/>
                    <a:pt x="2395355" y="1493769"/>
                    <a:pt x="2403566" y="1497874"/>
                  </a:cubicBezTo>
                  <a:cubicBezTo>
                    <a:pt x="2412927" y="1502555"/>
                    <a:pt x="2420031" y="1511265"/>
                    <a:pt x="2429692" y="1515291"/>
                  </a:cubicBezTo>
                  <a:cubicBezTo>
                    <a:pt x="2455113" y="1525883"/>
                    <a:pt x="2508069" y="1541417"/>
                    <a:pt x="2508069" y="1541417"/>
                  </a:cubicBezTo>
                  <a:cubicBezTo>
                    <a:pt x="2534195" y="1538514"/>
                    <a:pt x="2562935" y="1544464"/>
                    <a:pt x="2586446" y="1532708"/>
                  </a:cubicBezTo>
                  <a:cubicBezTo>
                    <a:pt x="2597151" y="1527355"/>
                    <a:pt x="2591716" y="1509338"/>
                    <a:pt x="2595155" y="1497874"/>
                  </a:cubicBezTo>
                  <a:cubicBezTo>
                    <a:pt x="2612114" y="1441344"/>
                    <a:pt x="2604536" y="1457676"/>
                    <a:pt x="2629989" y="1419497"/>
                  </a:cubicBezTo>
                  <a:cubicBezTo>
                    <a:pt x="2654995" y="1319477"/>
                    <a:pt x="2620028" y="1442743"/>
                    <a:pt x="2656115" y="1358537"/>
                  </a:cubicBezTo>
                  <a:cubicBezTo>
                    <a:pt x="2660830" y="1347536"/>
                    <a:pt x="2660108" y="1334703"/>
                    <a:pt x="2664823" y="1323702"/>
                  </a:cubicBezTo>
                  <a:cubicBezTo>
                    <a:pt x="2668946" y="1314082"/>
                    <a:pt x="2677559" y="1306938"/>
                    <a:pt x="2682240" y="1297577"/>
                  </a:cubicBezTo>
                  <a:cubicBezTo>
                    <a:pt x="2686345" y="1289366"/>
                    <a:pt x="2686844" y="1279662"/>
                    <a:pt x="2690949" y="1271451"/>
                  </a:cubicBezTo>
                  <a:cubicBezTo>
                    <a:pt x="2697792" y="1257764"/>
                    <a:pt x="2727914" y="1219701"/>
                    <a:pt x="2734492" y="1210491"/>
                  </a:cubicBezTo>
                  <a:cubicBezTo>
                    <a:pt x="2740576" y="1201974"/>
                    <a:pt x="2743736" y="1190903"/>
                    <a:pt x="2751909" y="1184365"/>
                  </a:cubicBezTo>
                  <a:cubicBezTo>
                    <a:pt x="2759077" y="1178631"/>
                    <a:pt x="2769598" y="1179273"/>
                    <a:pt x="2778035" y="1175657"/>
                  </a:cubicBezTo>
                  <a:cubicBezTo>
                    <a:pt x="2789967" y="1170543"/>
                    <a:pt x="2801258" y="1164046"/>
                    <a:pt x="2812869" y="1158240"/>
                  </a:cubicBezTo>
                  <a:cubicBezTo>
                    <a:pt x="2841898" y="1161143"/>
                    <a:pt x="2871529" y="1160388"/>
                    <a:pt x="2899955" y="1166948"/>
                  </a:cubicBezTo>
                  <a:cubicBezTo>
                    <a:pt x="2910153" y="1169301"/>
                    <a:pt x="2916719" y="1179684"/>
                    <a:pt x="2926080" y="1184365"/>
                  </a:cubicBezTo>
                  <a:cubicBezTo>
                    <a:pt x="2998195" y="1220423"/>
                    <a:pt x="2903454" y="1160573"/>
                    <a:pt x="2978332" y="1210491"/>
                  </a:cubicBezTo>
                  <a:cubicBezTo>
                    <a:pt x="2987041" y="1201782"/>
                    <a:pt x="2998477" y="1195131"/>
                    <a:pt x="3004458" y="1184365"/>
                  </a:cubicBezTo>
                  <a:cubicBezTo>
                    <a:pt x="3013374" y="1168316"/>
                    <a:pt x="3017422" y="1149925"/>
                    <a:pt x="3021875" y="1132114"/>
                  </a:cubicBezTo>
                  <a:cubicBezTo>
                    <a:pt x="3024778" y="1120503"/>
                    <a:pt x="3028236" y="1109016"/>
                    <a:pt x="3030583" y="1097280"/>
                  </a:cubicBezTo>
                  <a:cubicBezTo>
                    <a:pt x="3034046" y="1079965"/>
                    <a:pt x="3035009" y="1062158"/>
                    <a:pt x="3039292" y="1045028"/>
                  </a:cubicBezTo>
                  <a:cubicBezTo>
                    <a:pt x="3043745" y="1027217"/>
                    <a:pt x="3050903" y="1010194"/>
                    <a:pt x="3056709" y="992777"/>
                  </a:cubicBezTo>
                  <a:cubicBezTo>
                    <a:pt x="3059612" y="984068"/>
                    <a:pt x="3058074" y="972159"/>
                    <a:pt x="3065418" y="966651"/>
                  </a:cubicBezTo>
                  <a:cubicBezTo>
                    <a:pt x="3116996" y="927967"/>
                    <a:pt x="3088179" y="948574"/>
                    <a:pt x="3152503" y="905691"/>
                  </a:cubicBezTo>
                  <a:lnTo>
                    <a:pt x="3178629" y="888274"/>
                  </a:lnTo>
                  <a:cubicBezTo>
                    <a:pt x="3213320" y="836237"/>
                    <a:pt x="3175433" y="881484"/>
                    <a:pt x="3222172" y="853440"/>
                  </a:cubicBezTo>
                  <a:cubicBezTo>
                    <a:pt x="3281942" y="817578"/>
                    <a:pt x="3191705" y="851982"/>
                    <a:pt x="3265715" y="827314"/>
                  </a:cubicBezTo>
                  <a:cubicBezTo>
                    <a:pt x="3381519" y="711510"/>
                    <a:pt x="3251003" y="832846"/>
                    <a:pt x="3344092" y="766354"/>
                  </a:cubicBezTo>
                  <a:cubicBezTo>
                    <a:pt x="3401170" y="725584"/>
                    <a:pt x="3340302" y="750199"/>
                    <a:pt x="3396343" y="731520"/>
                  </a:cubicBezTo>
                  <a:cubicBezTo>
                    <a:pt x="3430361" y="697500"/>
                    <a:pt x="3394667" y="728003"/>
                    <a:pt x="3439886" y="705394"/>
                  </a:cubicBezTo>
                  <a:cubicBezTo>
                    <a:pt x="3449248" y="700713"/>
                    <a:pt x="3456651" y="692658"/>
                    <a:pt x="3466012" y="687977"/>
                  </a:cubicBezTo>
                  <a:cubicBezTo>
                    <a:pt x="3474223" y="683872"/>
                    <a:pt x="3484113" y="683726"/>
                    <a:pt x="3492138" y="679268"/>
                  </a:cubicBezTo>
                  <a:cubicBezTo>
                    <a:pt x="3510436" y="669102"/>
                    <a:pt x="3526972" y="656045"/>
                    <a:pt x="3544389" y="644434"/>
                  </a:cubicBezTo>
                  <a:lnTo>
                    <a:pt x="3570515" y="627017"/>
                  </a:lnTo>
                  <a:cubicBezTo>
                    <a:pt x="3573418" y="618308"/>
                    <a:pt x="3571753" y="606227"/>
                    <a:pt x="3579223" y="600891"/>
                  </a:cubicBezTo>
                  <a:cubicBezTo>
                    <a:pt x="3594163" y="590220"/>
                    <a:pt x="3631475" y="583474"/>
                    <a:pt x="3631475" y="583474"/>
                  </a:cubicBezTo>
                  <a:cubicBezTo>
                    <a:pt x="3648892" y="586377"/>
                    <a:pt x="3667193" y="585982"/>
                    <a:pt x="3683726" y="592182"/>
                  </a:cubicBezTo>
                  <a:cubicBezTo>
                    <a:pt x="3696206" y="596862"/>
                    <a:pt x="3712315" y="628439"/>
                    <a:pt x="3718560" y="635725"/>
                  </a:cubicBezTo>
                  <a:cubicBezTo>
                    <a:pt x="3734749" y="654613"/>
                    <a:pt x="3765809" y="683873"/>
                    <a:pt x="3788229" y="696685"/>
                  </a:cubicBezTo>
                  <a:cubicBezTo>
                    <a:pt x="3796199" y="701239"/>
                    <a:pt x="3805646" y="702491"/>
                    <a:pt x="3814355" y="705394"/>
                  </a:cubicBezTo>
                  <a:cubicBezTo>
                    <a:pt x="3828869" y="702491"/>
                    <a:pt x="3844039" y="701882"/>
                    <a:pt x="3857898" y="696685"/>
                  </a:cubicBezTo>
                  <a:cubicBezTo>
                    <a:pt x="3866607" y="693419"/>
                    <a:pt x="3916550" y="654758"/>
                    <a:pt x="3918858" y="653142"/>
                  </a:cubicBezTo>
                  <a:cubicBezTo>
                    <a:pt x="3960976" y="623660"/>
                    <a:pt x="3968299" y="625941"/>
                    <a:pt x="3997235" y="592182"/>
                  </a:cubicBezTo>
                  <a:cubicBezTo>
                    <a:pt x="4006681" y="581162"/>
                    <a:pt x="4013717" y="568196"/>
                    <a:pt x="4023360" y="557348"/>
                  </a:cubicBezTo>
                  <a:cubicBezTo>
                    <a:pt x="4036997" y="542006"/>
                    <a:pt x="4066903" y="513805"/>
                    <a:pt x="4066903" y="513805"/>
                  </a:cubicBezTo>
                  <a:lnTo>
                    <a:pt x="4084320" y="461554"/>
                  </a:lnTo>
                  <a:cubicBezTo>
                    <a:pt x="4087223" y="452845"/>
                    <a:pt x="4091229" y="444429"/>
                    <a:pt x="4093029" y="435428"/>
                  </a:cubicBezTo>
                  <a:cubicBezTo>
                    <a:pt x="4095932" y="420914"/>
                    <a:pt x="4099305" y="406485"/>
                    <a:pt x="4101738" y="391885"/>
                  </a:cubicBezTo>
                  <a:cubicBezTo>
                    <a:pt x="4106372" y="364078"/>
                    <a:pt x="4112723" y="307616"/>
                    <a:pt x="4119155" y="278674"/>
                  </a:cubicBezTo>
                  <a:cubicBezTo>
                    <a:pt x="4121146" y="269713"/>
                    <a:pt x="4123405" y="260572"/>
                    <a:pt x="4127863" y="252548"/>
                  </a:cubicBezTo>
                  <a:cubicBezTo>
                    <a:pt x="4138029" y="234249"/>
                    <a:pt x="4162698" y="200297"/>
                    <a:pt x="4162698" y="200297"/>
                  </a:cubicBezTo>
                  <a:cubicBezTo>
                    <a:pt x="4176509" y="158862"/>
                    <a:pt x="4173873" y="151494"/>
                    <a:pt x="4197532" y="121920"/>
                  </a:cubicBezTo>
                  <a:cubicBezTo>
                    <a:pt x="4202661" y="115509"/>
                    <a:pt x="4210023" y="111071"/>
                    <a:pt x="4214949" y="104502"/>
                  </a:cubicBezTo>
                  <a:cubicBezTo>
                    <a:pt x="4247314" y="61348"/>
                    <a:pt x="4240454" y="55671"/>
                    <a:pt x="4275909" y="26125"/>
                  </a:cubicBezTo>
                  <a:cubicBezTo>
                    <a:pt x="4283950" y="19425"/>
                    <a:pt x="4292673" y="13389"/>
                    <a:pt x="4302035" y="8708"/>
                  </a:cubicBezTo>
                  <a:cubicBezTo>
                    <a:pt x="4310245" y="4603"/>
                    <a:pt x="4319452" y="2903"/>
                    <a:pt x="4328160" y="0"/>
                  </a:cubicBezTo>
                  <a:cubicBezTo>
                    <a:pt x="4372599" y="14812"/>
                    <a:pt x="4338901" y="-748"/>
                    <a:pt x="4380412" y="34834"/>
                  </a:cubicBezTo>
                  <a:cubicBezTo>
                    <a:pt x="4414042" y="63660"/>
                    <a:pt x="4414364" y="54676"/>
                    <a:pt x="4441372" y="87085"/>
                  </a:cubicBezTo>
                  <a:cubicBezTo>
                    <a:pt x="4471674" y="123447"/>
                    <a:pt x="4442025" y="107623"/>
                    <a:pt x="4484915" y="121920"/>
                  </a:cubicBezTo>
                  <a:cubicBezTo>
                    <a:pt x="4499429" y="136434"/>
                    <a:pt x="4521968" y="145989"/>
                    <a:pt x="4528458" y="165462"/>
                  </a:cubicBezTo>
                  <a:cubicBezTo>
                    <a:pt x="4540476" y="201517"/>
                    <a:pt x="4529528" y="186496"/>
                    <a:pt x="4563292" y="209005"/>
                  </a:cubicBezTo>
                  <a:cubicBezTo>
                    <a:pt x="4566195" y="217714"/>
                    <a:pt x="4567277" y="227260"/>
                    <a:pt x="4572000" y="235131"/>
                  </a:cubicBezTo>
                  <a:cubicBezTo>
                    <a:pt x="4576224" y="242172"/>
                    <a:pt x="4584289" y="246137"/>
                    <a:pt x="4589418" y="252548"/>
                  </a:cubicBezTo>
                  <a:cubicBezTo>
                    <a:pt x="4637926" y="313181"/>
                    <a:pt x="4570889" y="242727"/>
                    <a:pt x="4632960" y="304800"/>
                  </a:cubicBezTo>
                  <a:cubicBezTo>
                    <a:pt x="4653754" y="367179"/>
                    <a:pt x="4624025" y="295818"/>
                    <a:pt x="4667795" y="348342"/>
                  </a:cubicBezTo>
                  <a:cubicBezTo>
                    <a:pt x="4676106" y="358315"/>
                    <a:pt x="4677242" y="372929"/>
                    <a:pt x="4685212" y="383177"/>
                  </a:cubicBezTo>
                  <a:cubicBezTo>
                    <a:pt x="4697814" y="399380"/>
                    <a:pt x="4714241" y="412206"/>
                    <a:pt x="4728755" y="426720"/>
                  </a:cubicBezTo>
                  <a:cubicBezTo>
                    <a:pt x="4737463" y="435428"/>
                    <a:pt x="4743865" y="447337"/>
                    <a:pt x="4754880" y="452845"/>
                  </a:cubicBezTo>
                  <a:lnTo>
                    <a:pt x="4789715" y="470262"/>
                  </a:lnTo>
                  <a:cubicBezTo>
                    <a:pt x="4795521" y="476068"/>
                    <a:pt x="4800721" y="482551"/>
                    <a:pt x="4807132" y="487680"/>
                  </a:cubicBezTo>
                  <a:cubicBezTo>
                    <a:pt x="4815305" y="494218"/>
                    <a:pt x="4826720" y="496924"/>
                    <a:pt x="4833258" y="505097"/>
                  </a:cubicBezTo>
                  <a:cubicBezTo>
                    <a:pt x="4838992" y="512265"/>
                    <a:pt x="4835475" y="524731"/>
                    <a:pt x="4841966" y="531222"/>
                  </a:cubicBezTo>
                  <a:cubicBezTo>
                    <a:pt x="4848457" y="537713"/>
                    <a:pt x="4859654" y="536315"/>
                    <a:pt x="4868092" y="539931"/>
                  </a:cubicBezTo>
                  <a:cubicBezTo>
                    <a:pt x="4899029" y="553190"/>
                    <a:pt x="4902814" y="557273"/>
                    <a:pt x="4929052" y="574765"/>
                  </a:cubicBezTo>
                  <a:cubicBezTo>
                    <a:pt x="4943566" y="571862"/>
                    <a:pt x="4958736" y="571254"/>
                    <a:pt x="4972595" y="566057"/>
                  </a:cubicBezTo>
                  <a:cubicBezTo>
                    <a:pt x="4999170" y="556092"/>
                    <a:pt x="5008565" y="535513"/>
                    <a:pt x="5024846" y="513805"/>
                  </a:cubicBezTo>
                  <a:cubicBezTo>
                    <a:pt x="5042972" y="441306"/>
                    <a:pt x="5020901" y="512988"/>
                    <a:pt x="5050972" y="452845"/>
                  </a:cubicBezTo>
                  <a:cubicBezTo>
                    <a:pt x="5055077" y="444635"/>
                    <a:pt x="5053946" y="433888"/>
                    <a:pt x="5059680" y="426720"/>
                  </a:cubicBezTo>
                  <a:cubicBezTo>
                    <a:pt x="5066218" y="418547"/>
                    <a:pt x="5076444" y="413983"/>
                    <a:pt x="5085806" y="409302"/>
                  </a:cubicBezTo>
                  <a:cubicBezTo>
                    <a:pt x="5094017" y="405197"/>
                    <a:pt x="5103106" y="403116"/>
                    <a:pt x="5111932" y="400594"/>
                  </a:cubicBezTo>
                  <a:cubicBezTo>
                    <a:pt x="5199423" y="375597"/>
                    <a:pt x="5222140" y="388745"/>
                    <a:pt x="5355772" y="383177"/>
                  </a:cubicBezTo>
                  <a:cubicBezTo>
                    <a:pt x="5408412" y="370016"/>
                    <a:pt x="5379260" y="378251"/>
                    <a:pt x="5442858" y="357051"/>
                  </a:cubicBezTo>
                  <a:cubicBezTo>
                    <a:pt x="5451566" y="354148"/>
                    <a:pt x="5461345" y="353434"/>
                    <a:pt x="5468983" y="348342"/>
                  </a:cubicBezTo>
                  <a:cubicBezTo>
                    <a:pt x="5477692" y="342536"/>
                    <a:pt x="5485747" y="335606"/>
                    <a:pt x="5495109" y="330925"/>
                  </a:cubicBezTo>
                  <a:cubicBezTo>
                    <a:pt x="5509024" y="323968"/>
                    <a:pt x="5543056" y="317226"/>
                    <a:pt x="5556069" y="313508"/>
                  </a:cubicBezTo>
                  <a:cubicBezTo>
                    <a:pt x="5564895" y="310986"/>
                    <a:pt x="5573486" y="307703"/>
                    <a:pt x="5582195" y="304800"/>
                  </a:cubicBezTo>
                  <a:cubicBezTo>
                    <a:pt x="5628641" y="307703"/>
                    <a:pt x="5675994" y="303921"/>
                    <a:pt x="5721532" y="313508"/>
                  </a:cubicBezTo>
                  <a:cubicBezTo>
                    <a:pt x="5733584" y="316045"/>
                    <a:pt x="5736892" y="333653"/>
                    <a:pt x="5747658" y="339634"/>
                  </a:cubicBezTo>
                  <a:cubicBezTo>
                    <a:pt x="5763707" y="348550"/>
                    <a:pt x="5782492" y="351245"/>
                    <a:pt x="5799909" y="357051"/>
                  </a:cubicBezTo>
                  <a:lnTo>
                    <a:pt x="5826035" y="365760"/>
                  </a:lnTo>
                  <a:lnTo>
                    <a:pt x="5878286" y="383177"/>
                  </a:lnTo>
                  <a:cubicBezTo>
                    <a:pt x="5898985" y="390077"/>
                    <a:pt x="5917387" y="396951"/>
                    <a:pt x="5939246" y="400594"/>
                  </a:cubicBezTo>
                  <a:cubicBezTo>
                    <a:pt x="5962331" y="404442"/>
                    <a:pt x="5985692" y="406399"/>
                    <a:pt x="6008915" y="409302"/>
                  </a:cubicBezTo>
                  <a:cubicBezTo>
                    <a:pt x="6060812" y="422277"/>
                    <a:pt x="6071082" y="425648"/>
                    <a:pt x="6139543" y="435428"/>
                  </a:cubicBezTo>
                  <a:cubicBezTo>
                    <a:pt x="6168423" y="439554"/>
                    <a:pt x="6197711" y="440281"/>
                    <a:pt x="6226629" y="444137"/>
                  </a:cubicBezTo>
                  <a:cubicBezTo>
                    <a:pt x="6241301" y="446093"/>
                    <a:pt x="6255551" y="450537"/>
                    <a:pt x="6270172" y="452845"/>
                  </a:cubicBezTo>
                  <a:cubicBezTo>
                    <a:pt x="6310722" y="459247"/>
                    <a:pt x="6352265" y="460305"/>
                    <a:pt x="6392092" y="470262"/>
                  </a:cubicBezTo>
                  <a:cubicBezTo>
                    <a:pt x="6472986" y="490487"/>
                    <a:pt x="6372440" y="466333"/>
                    <a:pt x="6479178" y="487680"/>
                  </a:cubicBezTo>
                  <a:cubicBezTo>
                    <a:pt x="6490914" y="490027"/>
                    <a:pt x="6502328" y="493792"/>
                    <a:pt x="6514012" y="496388"/>
                  </a:cubicBezTo>
                  <a:cubicBezTo>
                    <a:pt x="6528461" y="499599"/>
                    <a:pt x="6543195" y="501507"/>
                    <a:pt x="6557555" y="505097"/>
                  </a:cubicBezTo>
                  <a:cubicBezTo>
                    <a:pt x="6594930" y="514441"/>
                    <a:pt x="6576978" y="514607"/>
                    <a:pt x="6618515" y="531222"/>
                  </a:cubicBezTo>
                  <a:cubicBezTo>
                    <a:pt x="6618563" y="531241"/>
                    <a:pt x="6683805" y="552986"/>
                    <a:pt x="6696892" y="557348"/>
                  </a:cubicBezTo>
                  <a:cubicBezTo>
                    <a:pt x="6705601" y="560251"/>
                    <a:pt x="6715380" y="560965"/>
                    <a:pt x="6723018" y="566057"/>
                  </a:cubicBezTo>
                  <a:cubicBezTo>
                    <a:pt x="6782907" y="605983"/>
                    <a:pt x="6755411" y="594271"/>
                    <a:pt x="6801395" y="609600"/>
                  </a:cubicBezTo>
                  <a:cubicBezTo>
                    <a:pt x="6810103" y="618308"/>
                    <a:pt x="6817273" y="628894"/>
                    <a:pt x="6827520" y="635725"/>
                  </a:cubicBezTo>
                  <a:cubicBezTo>
                    <a:pt x="6835158" y="640817"/>
                    <a:pt x="6845621" y="639976"/>
                    <a:pt x="6853646" y="644434"/>
                  </a:cubicBezTo>
                  <a:cubicBezTo>
                    <a:pt x="6871945" y="654600"/>
                    <a:pt x="6888481" y="667657"/>
                    <a:pt x="6905898" y="679268"/>
                  </a:cubicBezTo>
                  <a:lnTo>
                    <a:pt x="6932023" y="696685"/>
                  </a:lnTo>
                  <a:cubicBezTo>
                    <a:pt x="6940732" y="702491"/>
                    <a:pt x="6950748" y="706701"/>
                    <a:pt x="6958149" y="714102"/>
                  </a:cubicBezTo>
                  <a:cubicBezTo>
                    <a:pt x="6963955" y="719908"/>
                    <a:pt x="6968525" y="727296"/>
                    <a:pt x="6975566" y="731520"/>
                  </a:cubicBezTo>
                  <a:cubicBezTo>
                    <a:pt x="6983437" y="736243"/>
                    <a:pt x="6992983" y="737325"/>
                    <a:pt x="7001692" y="740228"/>
                  </a:cubicBezTo>
                  <a:cubicBezTo>
                    <a:pt x="7022526" y="754117"/>
                    <a:pt x="7038703" y="762434"/>
                    <a:pt x="7053943" y="783771"/>
                  </a:cubicBezTo>
                  <a:cubicBezTo>
                    <a:pt x="7061488" y="794335"/>
                    <a:pt x="7063571" y="808220"/>
                    <a:pt x="7071360" y="818605"/>
                  </a:cubicBezTo>
                  <a:cubicBezTo>
                    <a:pt x="7081213" y="831742"/>
                    <a:pt x="7097086" y="839777"/>
                    <a:pt x="7106195" y="853440"/>
                  </a:cubicBezTo>
                  <a:lnTo>
                    <a:pt x="7123612" y="879565"/>
                  </a:lnTo>
                  <a:cubicBezTo>
                    <a:pt x="7138424" y="924004"/>
                    <a:pt x="7122864" y="890306"/>
                    <a:pt x="7158446" y="931817"/>
                  </a:cubicBezTo>
                  <a:cubicBezTo>
                    <a:pt x="7167892" y="942837"/>
                    <a:pt x="7175126" y="955631"/>
                    <a:pt x="7184572" y="966651"/>
                  </a:cubicBezTo>
                  <a:cubicBezTo>
                    <a:pt x="7192587" y="976002"/>
                    <a:pt x="7202813" y="983316"/>
                    <a:pt x="7210698" y="992777"/>
                  </a:cubicBezTo>
                  <a:cubicBezTo>
                    <a:pt x="7217398" y="1000817"/>
                    <a:pt x="7221415" y="1010862"/>
                    <a:pt x="7228115" y="1018902"/>
                  </a:cubicBezTo>
                  <a:cubicBezTo>
                    <a:pt x="7309426" y="1116477"/>
                    <a:pt x="7206797" y="980349"/>
                    <a:pt x="7271658" y="1071154"/>
                  </a:cubicBezTo>
                  <a:cubicBezTo>
                    <a:pt x="7336126" y="1161409"/>
                    <a:pt x="7252546" y="1038133"/>
                    <a:pt x="7332618" y="1158240"/>
                  </a:cubicBezTo>
                  <a:lnTo>
                    <a:pt x="7350035" y="1184365"/>
                  </a:lnTo>
                  <a:cubicBezTo>
                    <a:pt x="7370739" y="1246481"/>
                    <a:pt x="7341383" y="1171389"/>
                    <a:pt x="7384869" y="1236617"/>
                  </a:cubicBezTo>
                  <a:cubicBezTo>
                    <a:pt x="7389961" y="1244255"/>
                    <a:pt x="7389962" y="1254305"/>
                    <a:pt x="7393578" y="1262742"/>
                  </a:cubicBezTo>
                  <a:cubicBezTo>
                    <a:pt x="7398692" y="1274674"/>
                    <a:pt x="7405881" y="1285644"/>
                    <a:pt x="7410995" y="1297577"/>
                  </a:cubicBezTo>
                  <a:cubicBezTo>
                    <a:pt x="7423012" y="1325616"/>
                    <a:pt x="7419078" y="1337175"/>
                    <a:pt x="7437120" y="1367245"/>
                  </a:cubicBezTo>
                  <a:cubicBezTo>
                    <a:pt x="7446683" y="1383184"/>
                    <a:pt x="7461022" y="1395756"/>
                    <a:pt x="7471955" y="1410788"/>
                  </a:cubicBezTo>
                  <a:cubicBezTo>
                    <a:pt x="7484267" y="1427717"/>
                    <a:pt x="7495178" y="1445623"/>
                    <a:pt x="7506789" y="1463040"/>
                  </a:cubicBezTo>
                  <a:lnTo>
                    <a:pt x="7524206" y="1489165"/>
                  </a:lnTo>
                  <a:cubicBezTo>
                    <a:pt x="7574121" y="1564037"/>
                    <a:pt x="7514276" y="1469307"/>
                    <a:pt x="7550332" y="1541417"/>
                  </a:cubicBezTo>
                  <a:cubicBezTo>
                    <a:pt x="7555013" y="1550778"/>
                    <a:pt x="7561943" y="1558834"/>
                    <a:pt x="7567749" y="1567542"/>
                  </a:cubicBezTo>
                  <a:cubicBezTo>
                    <a:pt x="7573555" y="1584959"/>
                    <a:pt x="7578348" y="1602748"/>
                    <a:pt x="7585166" y="1619794"/>
                  </a:cubicBezTo>
                  <a:cubicBezTo>
                    <a:pt x="7589987" y="1631847"/>
                    <a:pt x="7597469" y="1642696"/>
                    <a:pt x="7602583" y="1654628"/>
                  </a:cubicBezTo>
                  <a:cubicBezTo>
                    <a:pt x="7606199" y="1663066"/>
                    <a:pt x="7607676" y="1672316"/>
                    <a:pt x="7611292" y="1680754"/>
                  </a:cubicBezTo>
                  <a:cubicBezTo>
                    <a:pt x="7616406" y="1692686"/>
                    <a:pt x="7623437" y="1703725"/>
                    <a:pt x="7628709" y="1715588"/>
                  </a:cubicBezTo>
                  <a:cubicBezTo>
                    <a:pt x="7635058" y="1729873"/>
                    <a:pt x="7640637" y="1744494"/>
                    <a:pt x="7646126" y="1759131"/>
                  </a:cubicBezTo>
                  <a:cubicBezTo>
                    <a:pt x="7649349" y="1767726"/>
                    <a:pt x="7650730" y="1777046"/>
                    <a:pt x="7654835" y="1785257"/>
                  </a:cubicBezTo>
                  <a:cubicBezTo>
                    <a:pt x="7665820" y="1807226"/>
                    <a:pt x="7673470" y="1812601"/>
                    <a:pt x="7689669" y="1828800"/>
                  </a:cubicBezTo>
                  <a:cubicBezTo>
                    <a:pt x="7705865" y="1893581"/>
                    <a:pt x="7688529" y="1834942"/>
                    <a:pt x="7724503" y="1915885"/>
                  </a:cubicBezTo>
                  <a:cubicBezTo>
                    <a:pt x="7728231" y="1924274"/>
                    <a:pt x="7729596" y="1933573"/>
                    <a:pt x="7733212" y="1942011"/>
                  </a:cubicBezTo>
                  <a:cubicBezTo>
                    <a:pt x="7746471" y="1972948"/>
                    <a:pt x="7750554" y="1976733"/>
                    <a:pt x="7768046" y="2002971"/>
                  </a:cubicBezTo>
                  <a:cubicBezTo>
                    <a:pt x="7744260" y="2074334"/>
                    <a:pt x="7750449" y="2045073"/>
                    <a:pt x="7768046" y="2185851"/>
                  </a:cubicBezTo>
                  <a:cubicBezTo>
                    <a:pt x="7771626" y="2214492"/>
                    <a:pt x="7785055" y="2241947"/>
                    <a:pt x="7802880" y="2264228"/>
                  </a:cubicBezTo>
                  <a:cubicBezTo>
                    <a:pt x="7808009" y="2270639"/>
                    <a:pt x="7814492" y="2275839"/>
                    <a:pt x="7820298" y="2281645"/>
                  </a:cubicBezTo>
                  <a:cubicBezTo>
                    <a:pt x="7838093" y="2335033"/>
                    <a:pt x="7822515" y="2301280"/>
                    <a:pt x="7889966" y="2368731"/>
                  </a:cubicBezTo>
                  <a:lnTo>
                    <a:pt x="7889966" y="2368731"/>
                  </a:lnTo>
                  <a:cubicBezTo>
                    <a:pt x="7912064" y="2412926"/>
                    <a:pt x="7896581" y="2396364"/>
                    <a:pt x="7933509" y="2420982"/>
                  </a:cubicBezTo>
                  <a:cubicBezTo>
                    <a:pt x="7951398" y="2474645"/>
                    <a:pt x="7930937" y="2417371"/>
                    <a:pt x="7959635" y="2481942"/>
                  </a:cubicBezTo>
                  <a:cubicBezTo>
                    <a:pt x="7965984" y="2496227"/>
                    <a:pt x="7971246" y="2510971"/>
                    <a:pt x="7977052" y="2525485"/>
                  </a:cubicBezTo>
                  <a:cubicBezTo>
                    <a:pt x="7979955" y="2542902"/>
                    <a:pt x="7979202" y="2561342"/>
                    <a:pt x="7985760" y="2577737"/>
                  </a:cubicBezTo>
                  <a:cubicBezTo>
                    <a:pt x="8015369" y="2651761"/>
                    <a:pt x="8011886" y="2584238"/>
                    <a:pt x="8011886" y="2629988"/>
                  </a:cubicBezTo>
                </a:path>
              </a:pathLst>
            </a:cu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4680179" y="-195"/>
            <a:ext cx="2926080" cy="1753235"/>
          </a:xfrm>
          <a:prstGeom prst="rect">
            <a:avLst/>
          </a:prstGeom>
          <a:noFill/>
        </p:spPr>
        <p:txBody>
          <a:bodyPr wrap="none" rtlCol="0">
            <a:spAutoFit/>
          </a:bodyPr>
          <a:p>
            <a:pPr algn="l"/>
            <a:r>
              <a:rPr lang="zh-CN" altLang="en-US" sz="5400" b="1" dirty="0">
                <a:solidFill>
                  <a:srgbClr val="000000"/>
                </a:solidFill>
                <a:effectLst/>
                <a:latin typeface="微软雅黑" panose="020B0503020204020204" pitchFamily="34" charset="-122"/>
                <a:ea typeface="微软雅黑" panose="020B0503020204020204" pitchFamily="34" charset="-122"/>
                <a:sym typeface="+mn-ea"/>
              </a:rPr>
              <a:t>参考文献</a:t>
            </a:r>
            <a:endParaRPr lang="zh-CN" altLang="en-US" sz="5400" b="1" dirty="0">
              <a:solidFill>
                <a:srgbClr val="000000"/>
              </a:solidFill>
              <a:effectLst/>
              <a:latin typeface="微软雅黑" panose="020B0503020204020204" pitchFamily="34" charset="-122"/>
              <a:ea typeface="微软雅黑" panose="020B0503020204020204" pitchFamily="34" charset="-122"/>
              <a:sym typeface="+mn-ea"/>
            </a:endParaRPr>
          </a:p>
          <a:p>
            <a:pPr algn="l"/>
            <a:endParaRPr lang="zh-CN" altLang="en-US" sz="5400" b="1" dirty="0">
              <a:solidFill>
                <a:srgbClr val="000000"/>
              </a:solidFill>
              <a:effectLst/>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426085" y="1448435"/>
            <a:ext cx="11466195" cy="4707890"/>
          </a:xfrm>
          <a:prstGeom prst="rect">
            <a:avLst/>
          </a:prstGeom>
        </p:spPr>
        <p:txBody>
          <a:bodyPr wrap="square">
            <a:spAutoFit/>
          </a:bodyPr>
          <a:p>
            <a:pPr marL="0" indent="0"/>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何鑫宇</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基于</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ARM</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的智能家居监控系统的设计与实现</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[D].2022</a:t>
            </a:r>
            <a:endPar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endParaRPr>
          </a:p>
          <a:p>
            <a:pPr marL="0" indent="0"/>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[2]</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李昌奇，何志琴，周恒，王霄</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基于</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Android </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和</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WiFi</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的智能家居监控系统设计与实现</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[J].</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现代电子技术</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,2020,</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第</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43</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卷</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(20): 67-70</a:t>
            </a:r>
            <a:endPar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endParaRPr>
          </a:p>
          <a:p>
            <a:pPr marL="0" indent="0"/>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[3]</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张敏</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基于视觉隐私安全机制与时序自适应网络的居家视频行为识别系统设计与实现</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[D].2022</a:t>
            </a:r>
            <a:endPar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endParaRPr>
          </a:p>
          <a:p>
            <a:pPr marL="0" indent="0"/>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[4]</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黄金亮</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1,2.</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融合</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LoRa</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通信技术的智能家居安全监控系统设计与实现</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[J].</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集成电路应用</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,2024,</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第</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41</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卷</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(6): 40-41</a:t>
            </a:r>
            <a:endPar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endParaRPr>
          </a:p>
          <a:p>
            <a:pPr marL="0" indent="0"/>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[5]</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王建财，王焕昱，曾文杰</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一种基于视觉识别的智能安全监控系统</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[P].</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中国专利：</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CN118279834A,2024.07.02</a:t>
            </a:r>
            <a:endPar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endParaRPr>
          </a:p>
          <a:p>
            <a:pPr marL="0" indent="0"/>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[6]</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郭顺超</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1,2,3</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，苗雄</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，元艳香</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4.</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基于人脸识别的小区门禁管理系统设计与实现</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[J].</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科技视界</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,2024,</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第</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14</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卷</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(18): 58-61</a:t>
            </a:r>
            <a:endPar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endParaRPr>
          </a:p>
          <a:p>
            <a:pPr marL="0" indent="0"/>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[7]</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张斌，徐榕泽，庞昊，房峰昌，傅桂霞，邹国锋</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基于</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STM32</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的非接触式手势识别门禁设计</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[J].</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单片机与嵌入式系统应用</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,2023,</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第</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23</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卷</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(7): 84-87</a:t>
            </a:r>
            <a:endPar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endParaRPr>
          </a:p>
          <a:p>
            <a:pPr marL="0" indent="0"/>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[8]</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陆畅，陈东焰，俞浩</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基于</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OpenCV</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视觉库和树莓派的人脸识别门禁系统</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[J].</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科技创新导报</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,2019,</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第</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16</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卷</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(2): 152-154</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156</a:t>
            </a:r>
            <a:endPar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endParaRPr>
          </a:p>
          <a:p>
            <a:pPr marL="0" indent="0"/>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[9]</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徐杰，李捍东</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基于单片机与</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OpenCV</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的门禁系统</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[J].</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计算机时代</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,2022,(5): 63-65</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69</a:t>
            </a:r>
            <a:endPar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endParaRPr>
          </a:p>
          <a:p>
            <a:pPr marL="0" indent="0"/>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[10]</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玄冉，姜明明，王忠祥，米世新，刘涵玉</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.MATLAB </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的疫情防控人脸门禁系统设计</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[J].</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南方农机</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,2021,</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第</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52</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卷</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(12): 187-189</a:t>
            </a:r>
            <a:endPar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endParaRPr>
          </a:p>
          <a:p>
            <a:pPr marL="0" indent="0"/>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[11]</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王蒙蒙，高腾腾</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基于机器视觉的智能门锁系统的设计与实现</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[J].</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滨州学院学报</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,2020,</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第</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36</a:t>
            </a:r>
            <a:r>
              <a:rPr lang="zh-CN" altLang="en-US"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卷</a:t>
            </a:r>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(2): 74-78</a:t>
            </a:r>
            <a:endPar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endParaRPr>
          </a:p>
          <a:p>
            <a:pPr marL="0" indent="0"/>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[12]Husni N L, Sari P A R, Dewi T, et al. Visual Studio Code for Activity Monitoring Interface[C]//5th FIRST T1 T2 2021 International Conference (FIRST-T1-T2 2021). Atlantis Press, 2022: 380-386.</a:t>
            </a:r>
            <a:endPar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endParaRPr>
          </a:p>
          <a:p>
            <a:pPr marL="0" indent="0"/>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[13]Hazra A. Promising role of visual IoT: Challenges and future research directions[J]. IEEE Engineering Management Review, 2023.</a:t>
            </a:r>
            <a:endPar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endParaRPr>
          </a:p>
          <a:p>
            <a:pPr marL="0" indent="0"/>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[14]Hazra, Abhishek. (2023). Promising Role of Visual IoT: Challenges</a:t>
            </a:r>
            <a:endPar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endParaRPr>
          </a:p>
          <a:p>
            <a:pPr marL="0" indent="0"/>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[15] and Future Research Directions. IEEE Engineering Management Review. PP. 1-7. 10.1109/EMR.2023.3304121.</a:t>
            </a:r>
            <a:endPar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endParaRPr>
          </a:p>
          <a:p>
            <a:pPr marL="0" indent="0"/>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[16]De Silva L C, Morikawa C, Petra I M. State of the art of smart homes[J]. Engineering Applications of Artificial Intelligence, 2012, 25(7): 1313-1321.</a:t>
            </a:r>
            <a:endPar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endParaRPr>
          </a:p>
          <a:p>
            <a:pPr marL="0" indent="0"/>
            <a:r>
              <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[17]Naor M, Pinkas B. Visual authentication and identification[C]//Advances in Cryptology—CRYPTO'97: 17th Annual International Cryptology Conference Santa Barbara, California, USA August 17–21, 1997 Proceedings 17. Springer Berlin Heidelberg, 1997: 322-336.</a:t>
            </a:r>
            <a:endParaRPr lang="en-US" altLang="zh-CN" sz="1200" b="0" i="0" spc="300" dirty="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endParaRPr>
          </a:p>
        </p:txBody>
      </p:sp>
    </p:spTree>
  </p:cSld>
  <p:clrMapOvr>
    <a:masterClrMapping/>
  </p:clrMapOvr>
  <p:transition spd="med">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图形 1"/>
          <p:cNvSpPr/>
          <p:nvPr/>
        </p:nvSpPr>
        <p:spPr>
          <a:xfrm rot="1387572">
            <a:off x="4623011" y="1380086"/>
            <a:ext cx="3593563" cy="4222119"/>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DBDBDB"/>
            </a:solidFill>
            <a:prstDash val="solid"/>
            <a:miter/>
          </a:ln>
          <a:effectLst/>
        </p:spPr>
        <p:txBody>
          <a:bodyPr rtlCol="0" anchor="ctr"/>
          <a:lstStyle/>
          <a:p>
            <a:endParaRPr lang="zh-CN" altLang="en-US">
              <a:solidFill>
                <a:schemeClr val="tx1">
                  <a:lumMod val="100000"/>
                </a:schemeClr>
              </a:solidFill>
            </a:endParaRPr>
          </a:p>
        </p:txBody>
      </p:sp>
      <p:sp>
        <p:nvSpPr>
          <p:cNvPr id="26" name="图形 1"/>
          <p:cNvSpPr/>
          <p:nvPr/>
        </p:nvSpPr>
        <p:spPr>
          <a:xfrm rot="1387572">
            <a:off x="4422713" y="1276386"/>
            <a:ext cx="3843743" cy="451605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DDDDDD"/>
            </a:solidFill>
            <a:prstDash val="solid"/>
            <a:miter/>
          </a:ln>
          <a:effectLst/>
        </p:spPr>
        <p:txBody>
          <a:bodyPr rtlCol="0" anchor="ctr"/>
          <a:lstStyle/>
          <a:p>
            <a:endParaRPr lang="zh-CN" altLang="en-US">
              <a:solidFill>
                <a:schemeClr val="tx1">
                  <a:lumMod val="100000"/>
                </a:schemeClr>
              </a:solidFill>
            </a:endParaRPr>
          </a:p>
        </p:txBody>
      </p:sp>
      <p:sp>
        <p:nvSpPr>
          <p:cNvPr id="27" name="图形 1"/>
          <p:cNvSpPr/>
          <p:nvPr/>
        </p:nvSpPr>
        <p:spPr>
          <a:xfrm rot="1387572">
            <a:off x="4222415" y="1172687"/>
            <a:ext cx="4093922" cy="48099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E0E0E0"/>
            </a:solidFill>
            <a:prstDash val="solid"/>
            <a:miter/>
          </a:ln>
          <a:effectLst/>
        </p:spPr>
        <p:txBody>
          <a:bodyPr rtlCol="0" anchor="ctr"/>
          <a:lstStyle/>
          <a:p>
            <a:endParaRPr lang="zh-CN" altLang="en-US">
              <a:solidFill>
                <a:schemeClr val="tx1">
                  <a:lumMod val="100000"/>
                </a:schemeClr>
              </a:solidFill>
            </a:endParaRPr>
          </a:p>
        </p:txBody>
      </p:sp>
      <p:sp>
        <p:nvSpPr>
          <p:cNvPr id="28" name="图形 1"/>
          <p:cNvSpPr/>
          <p:nvPr/>
        </p:nvSpPr>
        <p:spPr>
          <a:xfrm rot="1387572">
            <a:off x="4022118" y="1068988"/>
            <a:ext cx="4344102" cy="5103937"/>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E2E2E2"/>
            </a:solidFill>
            <a:prstDash val="solid"/>
            <a:miter/>
          </a:ln>
          <a:effectLst/>
        </p:spPr>
        <p:txBody>
          <a:bodyPr rtlCol="0" anchor="ctr"/>
          <a:lstStyle/>
          <a:p>
            <a:endParaRPr lang="zh-CN" altLang="en-US">
              <a:solidFill>
                <a:schemeClr val="tx1">
                  <a:lumMod val="100000"/>
                </a:schemeClr>
              </a:solidFill>
            </a:endParaRPr>
          </a:p>
        </p:txBody>
      </p:sp>
      <p:sp>
        <p:nvSpPr>
          <p:cNvPr id="29" name="图形 1"/>
          <p:cNvSpPr/>
          <p:nvPr/>
        </p:nvSpPr>
        <p:spPr>
          <a:xfrm rot="1387572">
            <a:off x="3821820" y="965288"/>
            <a:ext cx="4594282" cy="539787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E4E4E4"/>
            </a:solidFill>
            <a:prstDash val="solid"/>
            <a:miter/>
          </a:ln>
          <a:effectLst/>
        </p:spPr>
        <p:txBody>
          <a:bodyPr rtlCol="0" anchor="ctr"/>
          <a:lstStyle/>
          <a:p>
            <a:endParaRPr lang="zh-CN" altLang="en-US">
              <a:solidFill>
                <a:schemeClr val="tx1">
                  <a:lumMod val="100000"/>
                </a:schemeClr>
              </a:solidFill>
            </a:endParaRPr>
          </a:p>
        </p:txBody>
      </p:sp>
      <p:sp>
        <p:nvSpPr>
          <p:cNvPr id="30" name="图形 1"/>
          <p:cNvSpPr/>
          <p:nvPr/>
        </p:nvSpPr>
        <p:spPr>
          <a:xfrm rot="1387572">
            <a:off x="3621523" y="861589"/>
            <a:ext cx="4844461" cy="5691815"/>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E7E7E7"/>
            </a:solidFill>
            <a:prstDash val="solid"/>
            <a:miter/>
          </a:ln>
          <a:effectLst/>
        </p:spPr>
        <p:txBody>
          <a:bodyPr rtlCol="0" anchor="ctr"/>
          <a:lstStyle/>
          <a:p>
            <a:endParaRPr lang="zh-CN" altLang="en-US">
              <a:solidFill>
                <a:schemeClr val="tx1">
                  <a:lumMod val="100000"/>
                </a:schemeClr>
              </a:solidFill>
            </a:endParaRPr>
          </a:p>
        </p:txBody>
      </p:sp>
      <p:sp>
        <p:nvSpPr>
          <p:cNvPr id="31" name="图形 1"/>
          <p:cNvSpPr/>
          <p:nvPr/>
        </p:nvSpPr>
        <p:spPr>
          <a:xfrm rot="1387572">
            <a:off x="3421225" y="757890"/>
            <a:ext cx="5094641" cy="5985755"/>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E9E9E9"/>
            </a:solidFill>
            <a:prstDash val="solid"/>
            <a:miter/>
          </a:ln>
          <a:effectLst/>
        </p:spPr>
        <p:txBody>
          <a:bodyPr rtlCol="0" anchor="ctr"/>
          <a:lstStyle/>
          <a:p>
            <a:endParaRPr lang="zh-CN" altLang="en-US">
              <a:solidFill>
                <a:schemeClr val="tx1">
                  <a:lumMod val="100000"/>
                </a:schemeClr>
              </a:solidFill>
            </a:endParaRPr>
          </a:p>
        </p:txBody>
      </p:sp>
      <p:sp>
        <p:nvSpPr>
          <p:cNvPr id="32" name="图形 1"/>
          <p:cNvSpPr/>
          <p:nvPr/>
        </p:nvSpPr>
        <p:spPr>
          <a:xfrm rot="1387572">
            <a:off x="3220928" y="654190"/>
            <a:ext cx="5344820" cy="627969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ECECEC"/>
            </a:solidFill>
            <a:prstDash val="solid"/>
            <a:miter/>
          </a:ln>
          <a:effectLst/>
        </p:spPr>
        <p:txBody>
          <a:bodyPr rtlCol="0" anchor="ctr"/>
          <a:lstStyle/>
          <a:p>
            <a:endParaRPr lang="zh-CN" altLang="en-US">
              <a:solidFill>
                <a:schemeClr val="tx1">
                  <a:lumMod val="100000"/>
                </a:schemeClr>
              </a:solidFill>
            </a:endParaRPr>
          </a:p>
        </p:txBody>
      </p:sp>
      <p:sp>
        <p:nvSpPr>
          <p:cNvPr id="33" name="图形 1"/>
          <p:cNvSpPr/>
          <p:nvPr/>
        </p:nvSpPr>
        <p:spPr>
          <a:xfrm rot="1387572">
            <a:off x="3020630" y="550491"/>
            <a:ext cx="5595000" cy="65736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EEEEEE"/>
            </a:solidFill>
            <a:prstDash val="solid"/>
            <a:miter/>
          </a:ln>
          <a:effectLst/>
        </p:spPr>
        <p:txBody>
          <a:bodyPr rtlCol="0" anchor="ctr"/>
          <a:lstStyle/>
          <a:p>
            <a:endParaRPr lang="zh-CN" altLang="en-US">
              <a:solidFill>
                <a:schemeClr val="tx1">
                  <a:lumMod val="100000"/>
                </a:schemeClr>
              </a:solidFill>
            </a:endParaRPr>
          </a:p>
        </p:txBody>
      </p:sp>
      <p:sp>
        <p:nvSpPr>
          <p:cNvPr id="34" name="图形 1"/>
          <p:cNvSpPr/>
          <p:nvPr/>
        </p:nvSpPr>
        <p:spPr>
          <a:xfrm rot="1387572">
            <a:off x="2820332" y="446792"/>
            <a:ext cx="5845180" cy="686757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F0F0F0"/>
            </a:solidFill>
            <a:prstDash val="solid"/>
            <a:miter/>
          </a:ln>
          <a:effectLst/>
        </p:spPr>
        <p:txBody>
          <a:bodyPr rtlCol="0" anchor="ctr"/>
          <a:lstStyle/>
          <a:p>
            <a:endParaRPr lang="zh-CN" altLang="en-US">
              <a:solidFill>
                <a:schemeClr val="tx1">
                  <a:lumMod val="100000"/>
                </a:schemeClr>
              </a:solidFill>
            </a:endParaRPr>
          </a:p>
        </p:txBody>
      </p:sp>
      <p:sp>
        <p:nvSpPr>
          <p:cNvPr id="35" name="图形 1"/>
          <p:cNvSpPr/>
          <p:nvPr/>
        </p:nvSpPr>
        <p:spPr>
          <a:xfrm rot="1387572">
            <a:off x="1138550" y="-567143"/>
            <a:ext cx="6095359" cy="716151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F3F3F3"/>
            </a:solidFill>
            <a:prstDash val="solid"/>
            <a:miter/>
          </a:ln>
          <a:effectLst/>
        </p:spPr>
        <p:txBody>
          <a:bodyPr rtlCol="0" anchor="ctr"/>
          <a:lstStyle/>
          <a:p>
            <a:endParaRPr lang="zh-CN" altLang="en-US">
              <a:solidFill>
                <a:schemeClr val="tx1">
                  <a:lumMod val="100000"/>
                </a:schemeClr>
              </a:solidFill>
            </a:endParaRPr>
          </a:p>
        </p:txBody>
      </p:sp>
      <p:sp>
        <p:nvSpPr>
          <p:cNvPr id="36" name="图形 1"/>
          <p:cNvSpPr/>
          <p:nvPr/>
        </p:nvSpPr>
        <p:spPr>
          <a:xfrm rot="1387572">
            <a:off x="2419737" y="239393"/>
            <a:ext cx="6345539" cy="7455451"/>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F5F5F5"/>
            </a:solidFill>
            <a:prstDash val="solid"/>
            <a:miter/>
          </a:ln>
          <a:effectLst/>
        </p:spPr>
        <p:txBody>
          <a:bodyPr rtlCol="0" anchor="ctr"/>
          <a:lstStyle/>
          <a:p>
            <a:endParaRPr lang="zh-CN" altLang="en-US">
              <a:solidFill>
                <a:schemeClr val="tx1">
                  <a:lumMod val="100000"/>
                </a:schemeClr>
              </a:solidFill>
            </a:endParaRPr>
          </a:p>
        </p:txBody>
      </p:sp>
      <p:sp>
        <p:nvSpPr>
          <p:cNvPr id="37" name="图形 1"/>
          <p:cNvSpPr/>
          <p:nvPr/>
        </p:nvSpPr>
        <p:spPr>
          <a:xfrm rot="1387572">
            <a:off x="2219440" y="135694"/>
            <a:ext cx="6595719" cy="7749391"/>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rgbClr val="F7F7F7"/>
            </a:solidFill>
            <a:prstDash val="solid"/>
            <a:miter/>
          </a:ln>
          <a:effectLst/>
        </p:spPr>
        <p:txBody>
          <a:bodyPr rtlCol="0" anchor="ctr"/>
          <a:lstStyle/>
          <a:p>
            <a:endParaRPr lang="zh-CN" altLang="en-US">
              <a:solidFill>
                <a:schemeClr val="tx1">
                  <a:lumMod val="100000"/>
                </a:schemeClr>
              </a:solidFill>
            </a:endParaRPr>
          </a:p>
        </p:txBody>
      </p:sp>
      <p:sp>
        <p:nvSpPr>
          <p:cNvPr id="38" name="图形 1"/>
          <p:cNvSpPr/>
          <p:nvPr/>
        </p:nvSpPr>
        <p:spPr>
          <a:xfrm rot="1387572">
            <a:off x="2019142" y="31995"/>
            <a:ext cx="6845898" cy="8043329"/>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8731" cap="flat">
            <a:solidFill>
              <a:srgbClr val="FAFAFA"/>
            </a:solidFill>
            <a:prstDash val="solid"/>
            <a:miter/>
          </a:ln>
          <a:effectLst/>
        </p:spPr>
        <p:txBody>
          <a:bodyPr rtlCol="0" anchor="ctr"/>
          <a:lstStyle/>
          <a:p>
            <a:endParaRPr lang="zh-CN" altLang="en-US">
              <a:solidFill>
                <a:schemeClr val="tx1">
                  <a:lumMod val="100000"/>
                </a:schemeClr>
              </a:solidFill>
            </a:endParaRPr>
          </a:p>
        </p:txBody>
      </p:sp>
      <p:sp>
        <p:nvSpPr>
          <p:cNvPr id="39" name="图形 1"/>
          <p:cNvSpPr/>
          <p:nvPr/>
        </p:nvSpPr>
        <p:spPr>
          <a:xfrm rot="1387572">
            <a:off x="1818845" y="-71705"/>
            <a:ext cx="7096078" cy="8337269"/>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128" cap="flat">
            <a:solidFill>
              <a:srgbClr val="FCFCFC"/>
            </a:solidFill>
            <a:prstDash val="solid"/>
            <a:miter/>
          </a:ln>
          <a:effectLst/>
        </p:spPr>
        <p:txBody>
          <a:bodyPr rtlCol="0" anchor="ctr"/>
          <a:lstStyle/>
          <a:p>
            <a:endParaRPr lang="zh-CN" altLang="en-US">
              <a:solidFill>
                <a:schemeClr val="tx1">
                  <a:lumMod val="100000"/>
                </a:schemeClr>
              </a:solidFill>
            </a:endParaRPr>
          </a:p>
        </p:txBody>
      </p:sp>
      <p:sp>
        <p:nvSpPr>
          <p:cNvPr id="44" name="椭圆 43"/>
          <p:cNvSpPr/>
          <p:nvPr/>
        </p:nvSpPr>
        <p:spPr>
          <a:xfrm>
            <a:off x="7536076" y="2858974"/>
            <a:ext cx="1956669" cy="1956668"/>
          </a:xfrm>
          <a:prstGeom prst="ellipse">
            <a:avLst/>
          </a:prstGeom>
          <a:noFill/>
          <a:ln w="9525" cap="flat" cmpd="sng" algn="ctr">
            <a:solidFill>
              <a:schemeClr val="bg1">
                <a:lumMod val="85000"/>
                <a:alpha val="8181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椭圆 45"/>
          <p:cNvSpPr/>
          <p:nvPr/>
        </p:nvSpPr>
        <p:spPr>
          <a:xfrm>
            <a:off x="7437201" y="2751319"/>
            <a:ext cx="2171978" cy="2171977"/>
          </a:xfrm>
          <a:prstGeom prst="ellipse">
            <a:avLst/>
          </a:prstGeom>
          <a:noFill/>
          <a:ln w="9525" cap="flat" cmpd="sng" algn="ctr">
            <a:solidFill>
              <a:schemeClr val="bg1">
                <a:lumMod val="85000"/>
                <a:alpha val="6363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椭圆 47"/>
          <p:cNvSpPr/>
          <p:nvPr/>
        </p:nvSpPr>
        <p:spPr>
          <a:xfrm>
            <a:off x="7317703" y="2643665"/>
            <a:ext cx="2387288" cy="2387286"/>
          </a:xfrm>
          <a:prstGeom prst="ellipse">
            <a:avLst/>
          </a:prstGeom>
          <a:noFill/>
          <a:ln w="9525" cap="flat" cmpd="sng" algn="ctr">
            <a:solidFill>
              <a:schemeClr val="bg1">
                <a:lumMod val="85000"/>
                <a:alpha val="4545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 name="图形 1"/>
          <p:cNvSpPr/>
          <p:nvPr/>
        </p:nvSpPr>
        <p:spPr>
          <a:xfrm rot="1387572">
            <a:off x="4823308" y="1483785"/>
            <a:ext cx="3343383" cy="392818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rgbClr val="F0F0F0"/>
          </a:solidFill>
          <a:ln w="3175" cap="flat">
            <a:solidFill>
              <a:schemeClr val="bg1">
                <a:lumMod val="8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grpSp>
        <p:nvGrpSpPr>
          <p:cNvPr id="7" name="组合 6"/>
          <p:cNvGrpSpPr/>
          <p:nvPr/>
        </p:nvGrpSpPr>
        <p:grpSpPr>
          <a:xfrm>
            <a:off x="4465834" y="1521351"/>
            <a:ext cx="1499194" cy="1782123"/>
            <a:chOff x="-1629244" y="1076851"/>
            <a:chExt cx="1499194" cy="1782123"/>
          </a:xfrm>
        </p:grpSpPr>
        <p:sp>
          <p:nvSpPr>
            <p:cNvPr id="8" name="图形 6"/>
            <p:cNvSpPr/>
            <p:nvPr/>
          </p:nvSpPr>
          <p:spPr>
            <a:xfrm>
              <a:off x="-1629244" y="1076851"/>
              <a:ext cx="1499194" cy="1782123"/>
            </a:xfrm>
            <a:custGeom>
              <a:avLst/>
              <a:gdLst>
                <a:gd name="connsiteX0" fmla="*/ 1052637 w 1721020"/>
                <a:gd name="connsiteY0" fmla="*/ 149476 h 1976137"/>
                <a:gd name="connsiteX1" fmla="*/ 159731 w 1721020"/>
                <a:gd name="connsiteY1" fmla="*/ 283918 h 1976137"/>
                <a:gd name="connsiteX2" fmla="*/ 16785 w 1721020"/>
                <a:gd name="connsiteY2" fmla="*/ 635817 h 1976137"/>
                <a:gd name="connsiteX3" fmla="*/ 938847 w 1721020"/>
                <a:gd name="connsiteY3" fmla="*/ 1959990 h 1976137"/>
                <a:gd name="connsiteX4" fmla="*/ 1356347 w 1721020"/>
                <a:gd name="connsiteY4" fmla="*/ 1937718 h 1976137"/>
                <a:gd name="connsiteX5" fmla="*/ 1247011 w 1721020"/>
                <a:gd name="connsiteY5" fmla="*/ 345065 h 1976137"/>
                <a:gd name="connsiteX6" fmla="*/ 1052637 w 1721020"/>
                <a:gd name="connsiteY6" fmla="*/ 149476 h 197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1020" h="1976137">
                  <a:moveTo>
                    <a:pt x="1052637" y="149476"/>
                  </a:moveTo>
                  <a:cubicBezTo>
                    <a:pt x="855833" y="10580"/>
                    <a:pt x="479638" y="-154638"/>
                    <a:pt x="159731" y="283918"/>
                  </a:cubicBezTo>
                  <a:cubicBezTo>
                    <a:pt x="84006" y="387585"/>
                    <a:pt x="35008" y="508663"/>
                    <a:pt x="16785" y="635817"/>
                  </a:cubicBezTo>
                  <a:cubicBezTo>
                    <a:pt x="-34643" y="989334"/>
                    <a:pt x="-26949" y="1753063"/>
                    <a:pt x="938847" y="1959990"/>
                  </a:cubicBezTo>
                  <a:cubicBezTo>
                    <a:pt x="1077339" y="1989551"/>
                    <a:pt x="1221905" y="1983072"/>
                    <a:pt x="1356347" y="1937718"/>
                  </a:cubicBezTo>
                  <a:cubicBezTo>
                    <a:pt x="1670990" y="1831218"/>
                    <a:pt x="2040300" y="1482559"/>
                    <a:pt x="1247011" y="345065"/>
                  </a:cubicBezTo>
                  <a:cubicBezTo>
                    <a:pt x="1193963" y="269340"/>
                    <a:pt x="1128362" y="202524"/>
                    <a:pt x="1052637" y="149476"/>
                  </a:cubicBezTo>
                  <a:close/>
                </a:path>
              </a:pathLst>
            </a:custGeom>
            <a:solidFill>
              <a:srgbClr val="000000"/>
            </a:solidFill>
            <a:ln w="4047" cap="flat">
              <a:solidFill>
                <a:srgbClr val="000000"/>
              </a:solidFill>
              <a:prstDash val="solid"/>
              <a:miter/>
            </a:ln>
            <a:effectLst>
              <a:outerShdw blurRad="635000" sx="102000" sy="102000" algn="ctr" rotWithShape="0">
                <a:prstClr val="black">
                  <a:alpha val="20000"/>
                </a:prstClr>
              </a:outerShdw>
            </a:effectLst>
          </p:spPr>
          <p:txBody>
            <a:bodyPr rtlCol="0" anchor="ctr"/>
            <a:lstStyle/>
            <a:p>
              <a:endParaRPr lang="zh-CN" altLang="en-US"/>
            </a:p>
          </p:txBody>
        </p:sp>
        <p:grpSp>
          <p:nvGrpSpPr>
            <p:cNvPr id="9" name="组合 8"/>
            <p:cNvGrpSpPr/>
            <p:nvPr/>
          </p:nvGrpSpPr>
          <p:grpSpPr>
            <a:xfrm>
              <a:off x="-1361560" y="1298622"/>
              <a:ext cx="918225" cy="1559261"/>
              <a:chOff x="4653399" y="1640996"/>
              <a:chExt cx="918225" cy="1559261"/>
            </a:xfrm>
          </p:grpSpPr>
          <p:sp>
            <p:nvSpPr>
              <p:cNvPr id="5" name="文本框 4"/>
              <p:cNvSpPr txBox="1"/>
              <p:nvPr/>
            </p:nvSpPr>
            <p:spPr>
              <a:xfrm>
                <a:off x="4813698" y="1640996"/>
                <a:ext cx="415498" cy="646331"/>
              </a:xfrm>
              <a:prstGeom prst="rect">
                <a:avLst/>
              </a:prstGeom>
              <a:noFill/>
            </p:spPr>
            <p:txBody>
              <a:bodyPr wrap="none" rtlCol="0">
                <a:spAutoFit/>
              </a:bodyPr>
              <a:lstStyle/>
              <a:p>
                <a:r>
                  <a:rPr lang="en-US" altLang="zh-CN" sz="3600">
                    <a:solidFill>
                      <a:schemeClr val="bg1"/>
                    </a:solidFill>
                    <a:effectLst>
                      <a:outerShdw blurRad="63500" sx="102000" sy="102000" algn="ctr" rotWithShape="0">
                        <a:prstClr val="black">
                          <a:alpha val="40000"/>
                        </a:prstClr>
                      </a:outerShdw>
                    </a:effectLst>
                    <a:latin typeface="仓耳今楷05-6763 W05" panose="02020400000000000000" pitchFamily="18" charset="-122"/>
                    <a:ea typeface="仓耳今楷05-6763 W05" panose="02020400000000000000" pitchFamily="18" charset="-122"/>
                  </a:rPr>
                  <a:t>2</a:t>
                </a:r>
                <a:endParaRPr lang="zh-CN" altLang="en-US" sz="3600">
                  <a:solidFill>
                    <a:schemeClr val="bg1"/>
                  </a:solidFill>
                  <a:effectLst>
                    <a:outerShdw blurRad="63500" sx="102000" sy="102000" algn="ctr" rotWithShape="0">
                      <a:prstClr val="black">
                        <a:alpha val="40000"/>
                      </a:prstClr>
                    </a:outerShdw>
                  </a:effectLst>
                  <a:latin typeface="仓耳今楷05-6763 W05" panose="02020400000000000000" pitchFamily="18" charset="-122"/>
                  <a:ea typeface="仓耳今楷05-6763 W05" panose="02020400000000000000" pitchFamily="18" charset="-122"/>
                </a:endParaRPr>
              </a:p>
            </p:txBody>
          </p:sp>
          <p:sp>
            <p:nvSpPr>
              <p:cNvPr id="22" name="文本框 21"/>
              <p:cNvSpPr txBox="1"/>
              <p:nvPr/>
            </p:nvSpPr>
            <p:spPr>
              <a:xfrm>
                <a:off x="5104830" y="1819533"/>
                <a:ext cx="466794" cy="769441"/>
              </a:xfrm>
              <a:prstGeom prst="rect">
                <a:avLst/>
              </a:prstGeom>
              <a:noFill/>
            </p:spPr>
            <p:txBody>
              <a:bodyPr wrap="none" rtlCol="0">
                <a:spAutoFit/>
              </a:bodyPr>
              <a:lstStyle/>
              <a:p>
                <a:r>
                  <a:rPr lang="en-US" altLang="zh-CN" sz="4400">
                    <a:solidFill>
                      <a:schemeClr val="bg1"/>
                    </a:solidFill>
                    <a:effectLst>
                      <a:outerShdw blurRad="63500" sx="102000" sy="102000" algn="ctr" rotWithShape="0">
                        <a:prstClr val="black">
                          <a:alpha val="40000"/>
                        </a:prstClr>
                      </a:outerShdw>
                    </a:effectLst>
                    <a:latin typeface="仓耳今楷05-6763 W05" panose="02020400000000000000" pitchFamily="18" charset="-122"/>
                    <a:ea typeface="仓耳今楷05-6763 W05" panose="02020400000000000000" pitchFamily="18" charset="-122"/>
                  </a:rPr>
                  <a:t>0</a:t>
                </a:r>
                <a:endParaRPr lang="zh-CN" altLang="en-US" sz="4400">
                  <a:solidFill>
                    <a:schemeClr val="bg1"/>
                  </a:solidFill>
                  <a:effectLst>
                    <a:outerShdw blurRad="63500" sx="102000" sy="102000" algn="ctr" rotWithShape="0">
                      <a:prstClr val="black">
                        <a:alpha val="40000"/>
                      </a:prstClr>
                    </a:outerShdw>
                  </a:effectLst>
                  <a:latin typeface="仓耳今楷05-6763 W05" panose="02020400000000000000" pitchFamily="18" charset="-122"/>
                  <a:ea typeface="仓耳今楷05-6763 W05" panose="02020400000000000000" pitchFamily="18" charset="-122"/>
                </a:endParaRPr>
              </a:p>
            </p:txBody>
          </p:sp>
          <p:sp>
            <p:nvSpPr>
              <p:cNvPr id="23" name="文本框 22"/>
              <p:cNvSpPr txBox="1"/>
              <p:nvPr/>
            </p:nvSpPr>
            <p:spPr>
              <a:xfrm>
                <a:off x="4653399" y="2287327"/>
                <a:ext cx="462280" cy="768350"/>
              </a:xfrm>
              <a:prstGeom prst="rect">
                <a:avLst/>
              </a:prstGeom>
              <a:noFill/>
            </p:spPr>
            <p:txBody>
              <a:bodyPr wrap="none" rtlCol="0">
                <a:spAutoFit/>
              </a:bodyPr>
              <a:lstStyle/>
              <a:p>
                <a:r>
                  <a:rPr lang="en-US" altLang="zh-CN" sz="4400" dirty="0">
                    <a:solidFill>
                      <a:schemeClr val="bg1"/>
                    </a:solidFill>
                    <a:effectLst>
                      <a:outerShdw blurRad="63500" sx="102000" sy="102000" algn="ctr" rotWithShape="0">
                        <a:prstClr val="black">
                          <a:alpha val="40000"/>
                        </a:prstClr>
                      </a:outerShdw>
                    </a:effectLst>
                    <a:latin typeface="仓耳今楷05-6763 W05" panose="02020400000000000000" pitchFamily="18" charset="-122"/>
                    <a:ea typeface="仓耳今楷05-6763 W05" panose="02020400000000000000" pitchFamily="18" charset="-122"/>
                  </a:rPr>
                  <a:t>2</a:t>
                </a:r>
                <a:endParaRPr lang="en-US" altLang="zh-CN" sz="4400" dirty="0">
                  <a:solidFill>
                    <a:schemeClr val="bg1"/>
                  </a:solidFill>
                  <a:effectLst>
                    <a:outerShdw blurRad="63500" sx="102000" sy="102000" algn="ctr" rotWithShape="0">
                      <a:prstClr val="black">
                        <a:alpha val="40000"/>
                      </a:prstClr>
                    </a:outerShdw>
                  </a:effectLst>
                  <a:latin typeface="仓耳今楷05-6763 W05" panose="02020400000000000000" pitchFamily="18" charset="-122"/>
                  <a:ea typeface="仓耳今楷05-6763 W05" panose="02020400000000000000" pitchFamily="18" charset="-122"/>
                </a:endParaRPr>
              </a:p>
            </p:txBody>
          </p:sp>
          <p:sp>
            <p:nvSpPr>
              <p:cNvPr id="24" name="文本框 23"/>
              <p:cNvSpPr txBox="1"/>
              <p:nvPr/>
            </p:nvSpPr>
            <p:spPr>
              <a:xfrm>
                <a:off x="5040534" y="2431907"/>
                <a:ext cx="462280" cy="768350"/>
              </a:xfrm>
              <a:prstGeom prst="rect">
                <a:avLst/>
              </a:prstGeom>
              <a:noFill/>
            </p:spPr>
            <p:txBody>
              <a:bodyPr wrap="none" rtlCol="0">
                <a:spAutoFit/>
              </a:bodyPr>
              <a:lstStyle/>
              <a:p>
                <a:r>
                  <a:rPr lang="en-US" altLang="zh-CN" sz="4400" dirty="0">
                    <a:solidFill>
                      <a:schemeClr val="bg1"/>
                    </a:solidFill>
                    <a:effectLst>
                      <a:outerShdw blurRad="63500" sx="102000" sy="102000" algn="ctr" rotWithShape="0">
                        <a:prstClr val="black">
                          <a:alpha val="40000"/>
                        </a:prstClr>
                      </a:outerShdw>
                    </a:effectLst>
                    <a:latin typeface="仓耳今楷05-6763 W05" panose="02020400000000000000" pitchFamily="18" charset="-122"/>
                    <a:ea typeface="仓耳今楷05-6763 W05" panose="02020400000000000000" pitchFamily="18" charset="-122"/>
                  </a:rPr>
                  <a:t>5</a:t>
                </a:r>
                <a:endParaRPr lang="en-US" altLang="zh-CN" sz="4400" dirty="0">
                  <a:solidFill>
                    <a:schemeClr val="bg1"/>
                  </a:solidFill>
                  <a:effectLst>
                    <a:outerShdw blurRad="63500" sx="102000" sy="102000" algn="ctr" rotWithShape="0">
                      <a:prstClr val="black">
                        <a:alpha val="40000"/>
                      </a:prstClr>
                    </a:outerShdw>
                  </a:effectLst>
                  <a:latin typeface="仓耳今楷05-6763 W05" panose="02020400000000000000" pitchFamily="18" charset="-122"/>
                  <a:ea typeface="仓耳今楷05-6763 W05" panose="02020400000000000000" pitchFamily="18" charset="-122"/>
                </a:endParaRPr>
              </a:p>
            </p:txBody>
          </p:sp>
        </p:grpSp>
      </p:grpSp>
      <p:sp>
        <p:nvSpPr>
          <p:cNvPr id="10" name="椭圆 9"/>
          <p:cNvSpPr/>
          <p:nvPr/>
        </p:nvSpPr>
        <p:spPr>
          <a:xfrm>
            <a:off x="7640744" y="2966628"/>
            <a:ext cx="1741359" cy="1741359"/>
          </a:xfrm>
          <a:prstGeom prst="ellipse">
            <a:avLst/>
          </a:prstGeom>
          <a:solidFill>
            <a:schemeClr val="bg1"/>
          </a:solidFill>
          <a:ln>
            <a:noFill/>
          </a:ln>
          <a:effectLst>
            <a:outerShdw blurRad="635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6244632" y="2722237"/>
            <a:ext cx="5324552" cy="1333264"/>
            <a:chOff x="10488130" y="2739067"/>
            <a:chExt cx="5324552" cy="1333264"/>
          </a:xfrm>
        </p:grpSpPr>
        <p:sp>
          <p:nvSpPr>
            <p:cNvPr id="2" name="文本框 1"/>
            <p:cNvSpPr txBox="1"/>
            <p:nvPr/>
          </p:nvSpPr>
          <p:spPr>
            <a:xfrm>
              <a:off x="10488130" y="2739067"/>
              <a:ext cx="3252814" cy="923330"/>
            </a:xfrm>
            <a:prstGeom prst="rect">
              <a:avLst/>
            </a:prstGeom>
            <a:noFill/>
          </p:spPr>
          <p:txBody>
            <a:bodyPr wrap="none" rtlCol="0">
              <a:spAutoFit/>
            </a:bodyPr>
            <a:lstStyle/>
            <a:p>
              <a:r>
                <a:rPr lang="en-US" altLang="zh-CN" sz="5400" b="1" spc="300" dirty="0">
                  <a:latin typeface="微软雅黑 Light" panose="020B0502040204020203" pitchFamily="34" charset="-122"/>
                  <a:ea typeface="微软雅黑 Light" panose="020B0502040204020203" pitchFamily="34" charset="-122"/>
                </a:rPr>
                <a:t>THANKS.</a:t>
              </a:r>
              <a:endParaRPr lang="zh-CN" altLang="en-US" sz="5400" b="1" spc="300" dirty="0">
                <a:latin typeface="微软雅黑 Light" panose="020B0502040204020203" pitchFamily="34" charset="-122"/>
                <a:ea typeface="微软雅黑 Light" panose="020B0502040204020203" pitchFamily="34" charset="-122"/>
              </a:endParaRPr>
            </a:p>
          </p:txBody>
        </p:sp>
        <p:sp>
          <p:nvSpPr>
            <p:cNvPr id="40" name="文本框 39"/>
            <p:cNvSpPr txBox="1"/>
            <p:nvPr/>
          </p:nvSpPr>
          <p:spPr>
            <a:xfrm>
              <a:off x="10753002" y="3427171"/>
              <a:ext cx="5059680" cy="645160"/>
            </a:xfrm>
            <a:prstGeom prst="rect">
              <a:avLst/>
            </a:prstGeom>
            <a:noFill/>
          </p:spPr>
          <p:txBody>
            <a:bodyPr wrap="none" rtlCol="0">
              <a:spAutoFit/>
            </a:bodyPr>
            <a:lstStyle/>
            <a:p>
              <a:pPr algn="l"/>
              <a:r>
                <a:rPr lang="zh-CN" altLang="en-US" i="1" spc="600" dirty="0">
                  <a:solidFill>
                    <a:schemeClr val="tx1">
                      <a:lumMod val="50000"/>
                      <a:lumOff val="50000"/>
                    </a:schemeClr>
                  </a:solidFill>
                  <a:latin typeface="微软雅黑 Light" panose="020B0502040204020203" pitchFamily="34" charset="-122"/>
                  <a:ea typeface="微软雅黑 Light" panose="020B0502040204020203" pitchFamily="34" charset="-122"/>
                </a:rPr>
                <a:t>感谢柳子</a:t>
              </a:r>
              <a:r>
                <a:rPr lang="zh-CN" altLang="en-US" i="1" spc="600" dirty="0">
                  <a:solidFill>
                    <a:schemeClr val="tx1">
                      <a:lumMod val="50000"/>
                      <a:lumOff val="50000"/>
                    </a:schemeClr>
                  </a:solidFill>
                  <a:latin typeface="微软雅黑 Light" panose="020B0502040204020203" pitchFamily="34" charset="-122"/>
                  <a:ea typeface="微软雅黑 Light" panose="020B0502040204020203" pitchFamily="34" charset="-122"/>
                </a:rPr>
                <a:t>来导师、开源社区开发者、</a:t>
              </a:r>
              <a:endParaRPr lang="zh-CN" altLang="en-US" i="1" spc="6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gn="l"/>
              <a:r>
                <a:rPr lang="zh-CN" altLang="en-US" i="1" spc="600" dirty="0">
                  <a:solidFill>
                    <a:schemeClr val="tx1">
                      <a:lumMod val="50000"/>
                      <a:lumOff val="50000"/>
                    </a:schemeClr>
                  </a:solidFill>
                  <a:latin typeface="微软雅黑 Light" panose="020B0502040204020203" pitchFamily="34" charset="-122"/>
                  <a:ea typeface="微软雅黑 Light" panose="020B0502040204020203" pitchFamily="34" charset="-122"/>
                </a:rPr>
                <a:t>参考文献</a:t>
              </a:r>
              <a:r>
                <a:rPr lang="zh-CN" altLang="en-US" i="1" spc="600" dirty="0">
                  <a:solidFill>
                    <a:schemeClr val="tx1">
                      <a:lumMod val="50000"/>
                      <a:lumOff val="50000"/>
                    </a:schemeClr>
                  </a:solidFill>
                  <a:latin typeface="微软雅黑 Light" panose="020B0502040204020203" pitchFamily="34" charset="-122"/>
                  <a:ea typeface="微软雅黑 Light" panose="020B0502040204020203" pitchFamily="34" charset="-122"/>
                </a:rPr>
                <a:t>作者。</a:t>
              </a:r>
              <a:endParaRPr lang="zh-CN" altLang="en-US" i="1" spc="6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grpSp>
      <p:sp>
        <p:nvSpPr>
          <p:cNvPr id="6" name="文本框 5"/>
          <p:cNvSpPr txBox="1"/>
          <p:nvPr/>
        </p:nvSpPr>
        <p:spPr>
          <a:xfrm>
            <a:off x="2698115" y="4388485"/>
            <a:ext cx="7169150" cy="922020"/>
          </a:xfrm>
          <a:prstGeom prst="rect">
            <a:avLst/>
          </a:prstGeom>
          <a:noFill/>
        </p:spPr>
        <p:txBody>
          <a:bodyPr wrap="square" rtlCol="0" anchor="t">
            <a:spAutoFit/>
          </a:bodyPr>
          <a:p>
            <a:pPr algn="ctr"/>
            <a:r>
              <a:rPr lang="en-US" altLang="zh-CN" sz="5400" b="1" spc="300" dirty="0">
                <a:latin typeface="微软雅黑 Light" panose="020B0502040204020203" pitchFamily="34" charset="-122"/>
                <a:ea typeface="微软雅黑 Light" panose="020B0502040204020203" pitchFamily="34" charset="-122"/>
                <a:sym typeface="+mn-ea"/>
              </a:rPr>
              <a:t>请各位专家批评指正！</a:t>
            </a:r>
            <a:endParaRPr lang="en-US" altLang="zh-CN" sz="5400" b="1" spc="300" dirty="0">
              <a:latin typeface="微软雅黑 Light" panose="020B0502040204020203" pitchFamily="34" charset="-122"/>
              <a:ea typeface="微软雅黑 Light" panose="020B0502040204020203"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82"/>
          <p:cNvGrpSpPr/>
          <p:nvPr/>
        </p:nvGrpSpPr>
        <p:grpSpPr>
          <a:xfrm>
            <a:off x="-3679084" y="-4944496"/>
            <a:ext cx="16747384" cy="16747384"/>
            <a:chOff x="-3078555" y="-4343967"/>
            <a:chExt cx="15546326" cy="15546326"/>
          </a:xfrm>
        </p:grpSpPr>
        <p:sp>
          <p:nvSpPr>
            <p:cNvPr id="61" name="椭圆 60"/>
            <p:cNvSpPr/>
            <p:nvPr/>
          </p:nvSpPr>
          <p:spPr>
            <a:xfrm>
              <a:off x="-3078555" y="-4343967"/>
              <a:ext cx="15546326" cy="1554632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2744764" y="-4010177"/>
              <a:ext cx="14878745" cy="14878745"/>
            </a:xfrm>
            <a:prstGeom prst="ellipse">
              <a:avLst/>
            </a:prstGeom>
            <a:noFill/>
            <a:ln w="12700" cap="flat" cmpd="sng" algn="ctr">
              <a:solidFill>
                <a:schemeClr val="bg1">
                  <a:lumMod val="66667"/>
                  <a:alpha val="9523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64" name="椭圆 63"/>
            <p:cNvSpPr/>
            <p:nvPr/>
          </p:nvSpPr>
          <p:spPr>
            <a:xfrm>
              <a:off x="-2410974" y="-3676386"/>
              <a:ext cx="14211164" cy="14211164"/>
            </a:xfrm>
            <a:prstGeom prst="ellipse">
              <a:avLst/>
            </a:prstGeom>
            <a:noFill/>
            <a:ln w="12700" cap="flat" cmpd="sng" algn="ctr">
              <a:solidFill>
                <a:schemeClr val="bg1">
                  <a:lumMod val="68333"/>
                  <a:alpha val="9047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65" name="椭圆 64"/>
            <p:cNvSpPr/>
            <p:nvPr/>
          </p:nvSpPr>
          <p:spPr>
            <a:xfrm>
              <a:off x="-2077183" y="-3342596"/>
              <a:ext cx="13543583" cy="13543583"/>
            </a:xfrm>
            <a:prstGeom prst="ellipse">
              <a:avLst/>
            </a:prstGeom>
            <a:noFill/>
            <a:ln w="12700" cap="flat" cmpd="sng" algn="ctr">
              <a:solidFill>
                <a:schemeClr val="bg1">
                  <a:lumMod val="70000"/>
                  <a:alpha val="8571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66" name="椭圆 65"/>
            <p:cNvSpPr/>
            <p:nvPr/>
          </p:nvSpPr>
          <p:spPr>
            <a:xfrm>
              <a:off x="-1743393" y="-3008805"/>
              <a:ext cx="12876002" cy="12876002"/>
            </a:xfrm>
            <a:prstGeom prst="ellipse">
              <a:avLst/>
            </a:prstGeom>
            <a:noFill/>
            <a:ln w="12700" cap="flat" cmpd="sng" algn="ctr">
              <a:solidFill>
                <a:schemeClr val="bg1">
                  <a:lumMod val="71667"/>
                  <a:alpha val="8095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67" name="椭圆 66"/>
            <p:cNvSpPr/>
            <p:nvPr/>
          </p:nvSpPr>
          <p:spPr>
            <a:xfrm>
              <a:off x="-1409603" y="-2675015"/>
              <a:ext cx="12208421" cy="12208421"/>
            </a:xfrm>
            <a:prstGeom prst="ellipse">
              <a:avLst/>
            </a:prstGeom>
            <a:noFill/>
            <a:ln w="12700" cap="flat" cmpd="sng" algn="ctr">
              <a:solidFill>
                <a:schemeClr val="bg1">
                  <a:lumMod val="73333"/>
                  <a:alpha val="7619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68" name="椭圆 67"/>
            <p:cNvSpPr/>
            <p:nvPr/>
          </p:nvSpPr>
          <p:spPr>
            <a:xfrm>
              <a:off x="-1075812" y="-2341224"/>
              <a:ext cx="11540840" cy="11540840"/>
            </a:xfrm>
            <a:prstGeom prst="ellipse">
              <a:avLst/>
            </a:prstGeom>
            <a:noFill/>
            <a:ln w="12700" cap="flat" cmpd="sng" algn="ctr">
              <a:solidFill>
                <a:schemeClr val="bg1">
                  <a:lumMod val="75000"/>
                  <a:alpha val="7142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69" name="椭圆 68"/>
            <p:cNvSpPr/>
            <p:nvPr/>
          </p:nvSpPr>
          <p:spPr>
            <a:xfrm>
              <a:off x="-742022" y="-2007434"/>
              <a:ext cx="10873259" cy="10873259"/>
            </a:xfrm>
            <a:prstGeom prst="ellipse">
              <a:avLst/>
            </a:prstGeom>
            <a:noFill/>
            <a:ln w="12700" cap="flat" cmpd="sng" algn="ctr">
              <a:solidFill>
                <a:schemeClr val="bg1">
                  <a:lumMod val="76667"/>
                  <a:alpha val="6666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0" name="椭圆 69"/>
            <p:cNvSpPr/>
            <p:nvPr/>
          </p:nvSpPr>
          <p:spPr>
            <a:xfrm>
              <a:off x="-408231" y="-1673643"/>
              <a:ext cx="10205678" cy="10205678"/>
            </a:xfrm>
            <a:prstGeom prst="ellipse">
              <a:avLst/>
            </a:prstGeom>
            <a:noFill/>
            <a:ln w="12700" cap="flat" cmpd="sng" algn="ctr">
              <a:solidFill>
                <a:schemeClr val="bg1">
                  <a:lumMod val="78333"/>
                  <a:alpha val="6190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1" name="椭圆 70"/>
            <p:cNvSpPr/>
            <p:nvPr/>
          </p:nvSpPr>
          <p:spPr>
            <a:xfrm>
              <a:off x="-74441" y="-1339853"/>
              <a:ext cx="9538097" cy="9538097"/>
            </a:xfrm>
            <a:prstGeom prst="ellipse">
              <a:avLst/>
            </a:prstGeom>
            <a:noFill/>
            <a:ln w="12700" cap="flat" cmpd="sng" algn="ctr">
              <a:solidFill>
                <a:schemeClr val="bg1">
                  <a:lumMod val="80000"/>
                  <a:alpha val="5714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2" name="椭圆 71"/>
            <p:cNvSpPr/>
            <p:nvPr/>
          </p:nvSpPr>
          <p:spPr>
            <a:xfrm>
              <a:off x="259350" y="-1006062"/>
              <a:ext cx="8870516" cy="8870516"/>
            </a:xfrm>
            <a:prstGeom prst="ellipse">
              <a:avLst/>
            </a:prstGeom>
            <a:noFill/>
            <a:ln w="12700" cap="flat" cmpd="sng" algn="ctr">
              <a:solidFill>
                <a:schemeClr val="bg1">
                  <a:lumMod val="81667"/>
                  <a:alpha val="5238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3" name="椭圆 72"/>
            <p:cNvSpPr/>
            <p:nvPr/>
          </p:nvSpPr>
          <p:spPr>
            <a:xfrm>
              <a:off x="593140" y="-672272"/>
              <a:ext cx="8202935" cy="8202935"/>
            </a:xfrm>
            <a:prstGeom prst="ellipse">
              <a:avLst/>
            </a:prstGeom>
            <a:noFill/>
            <a:ln w="12700" cap="flat" cmpd="sng" algn="ctr">
              <a:solidFill>
                <a:schemeClr val="bg1">
                  <a:lumMod val="83333"/>
                  <a:alpha val="4761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4" name="椭圆 73"/>
            <p:cNvSpPr/>
            <p:nvPr/>
          </p:nvSpPr>
          <p:spPr>
            <a:xfrm>
              <a:off x="926931" y="-338481"/>
              <a:ext cx="7535354" cy="7535354"/>
            </a:xfrm>
            <a:prstGeom prst="ellipse">
              <a:avLst/>
            </a:prstGeom>
            <a:noFill/>
            <a:ln w="12700" cap="flat" cmpd="sng" algn="ctr">
              <a:solidFill>
                <a:schemeClr val="bg1">
                  <a:lumMod val="85000"/>
                  <a:alpha val="4285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5" name="椭圆 74"/>
            <p:cNvSpPr/>
            <p:nvPr/>
          </p:nvSpPr>
          <p:spPr>
            <a:xfrm>
              <a:off x="1260721" y="-4691"/>
              <a:ext cx="6867773" cy="6867773"/>
            </a:xfrm>
            <a:prstGeom prst="ellipse">
              <a:avLst/>
            </a:prstGeom>
            <a:noFill/>
            <a:ln w="12700" cap="flat" cmpd="sng" algn="ctr">
              <a:solidFill>
                <a:schemeClr val="bg1">
                  <a:lumMod val="86667"/>
                  <a:alpha val="3809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6" name="椭圆 75"/>
            <p:cNvSpPr/>
            <p:nvPr/>
          </p:nvSpPr>
          <p:spPr>
            <a:xfrm>
              <a:off x="1594512" y="329100"/>
              <a:ext cx="6200192" cy="6200192"/>
            </a:xfrm>
            <a:prstGeom prst="ellipse">
              <a:avLst/>
            </a:prstGeom>
            <a:noFill/>
            <a:ln w="12700" cap="flat" cmpd="sng" algn="ctr">
              <a:solidFill>
                <a:schemeClr val="bg1">
                  <a:lumMod val="88333"/>
                  <a:alpha val="3333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7" name="椭圆 76"/>
            <p:cNvSpPr/>
            <p:nvPr/>
          </p:nvSpPr>
          <p:spPr>
            <a:xfrm>
              <a:off x="1928302" y="662890"/>
              <a:ext cx="5532612" cy="5532612"/>
            </a:xfrm>
            <a:prstGeom prst="ellipse">
              <a:avLst/>
            </a:prstGeom>
            <a:noFill/>
            <a:ln w="12700" cap="flat" cmpd="sng" algn="ctr">
              <a:solidFill>
                <a:schemeClr val="bg1">
                  <a:lumMod val="90000"/>
                  <a:alpha val="2857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8" name="椭圆 77"/>
            <p:cNvSpPr/>
            <p:nvPr/>
          </p:nvSpPr>
          <p:spPr>
            <a:xfrm>
              <a:off x="2262093" y="996681"/>
              <a:ext cx="4865031" cy="4865031"/>
            </a:xfrm>
            <a:prstGeom prst="ellipse">
              <a:avLst/>
            </a:prstGeom>
            <a:noFill/>
            <a:ln w="12700" cap="flat" cmpd="sng" algn="ctr">
              <a:solidFill>
                <a:schemeClr val="bg1">
                  <a:lumMod val="91667"/>
                  <a:alpha val="2381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9" name="椭圆 78"/>
            <p:cNvSpPr/>
            <p:nvPr/>
          </p:nvSpPr>
          <p:spPr>
            <a:xfrm>
              <a:off x="2595883" y="1330471"/>
              <a:ext cx="4197450" cy="4197450"/>
            </a:xfrm>
            <a:prstGeom prst="ellipse">
              <a:avLst/>
            </a:prstGeom>
            <a:noFill/>
            <a:ln w="12700" cap="flat" cmpd="sng" algn="ctr">
              <a:solidFill>
                <a:schemeClr val="bg1">
                  <a:lumMod val="93333"/>
                  <a:alpha val="1904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0" name="椭圆 79"/>
            <p:cNvSpPr/>
            <p:nvPr/>
          </p:nvSpPr>
          <p:spPr>
            <a:xfrm>
              <a:off x="2929674" y="1664262"/>
              <a:ext cx="3529869" cy="3529869"/>
            </a:xfrm>
            <a:prstGeom prst="ellipse">
              <a:avLst/>
            </a:prstGeom>
            <a:noFill/>
            <a:ln w="12700" cap="flat" cmpd="sng" algn="ctr">
              <a:solidFill>
                <a:schemeClr val="bg1">
                  <a:lumMod val="95000"/>
                  <a:alpha val="1428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1" name="椭圆 80"/>
            <p:cNvSpPr/>
            <p:nvPr/>
          </p:nvSpPr>
          <p:spPr>
            <a:xfrm>
              <a:off x="3263464" y="1998052"/>
              <a:ext cx="2862288" cy="2862288"/>
            </a:xfrm>
            <a:prstGeom prst="ellipse">
              <a:avLst/>
            </a:prstGeom>
            <a:noFill/>
            <a:ln w="12700" cap="flat" cmpd="sng" algn="ctr">
              <a:solidFill>
                <a:schemeClr val="bg1">
                  <a:lumMod val="96667"/>
                  <a:alpha val="952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2" name="椭圆 81"/>
            <p:cNvSpPr/>
            <p:nvPr/>
          </p:nvSpPr>
          <p:spPr>
            <a:xfrm>
              <a:off x="3597254" y="2331843"/>
              <a:ext cx="2194707" cy="2194707"/>
            </a:xfrm>
            <a:prstGeom prst="ellipse">
              <a:avLst/>
            </a:prstGeom>
            <a:noFill/>
            <a:ln w="12700" cap="flat" cmpd="sng" algn="ctr">
              <a:solidFill>
                <a:schemeClr val="bg1">
                  <a:lumMod val="98333"/>
                  <a:alpha val="476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62" name="椭圆 61"/>
            <p:cNvSpPr/>
            <p:nvPr/>
          </p:nvSpPr>
          <p:spPr>
            <a:xfrm flipH="1">
              <a:off x="3931045" y="2665633"/>
              <a:ext cx="1527126" cy="1527126"/>
            </a:xfrm>
            <a:prstGeom prst="ellipse">
              <a:avLst/>
            </a:prstGeom>
            <a:noFill/>
            <a:ln>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3511550" y="2057221"/>
            <a:ext cx="2481512" cy="1336764"/>
            <a:chOff x="3511550" y="2228671"/>
            <a:chExt cx="2481512" cy="1336764"/>
          </a:xfrm>
        </p:grpSpPr>
        <p:sp>
          <p:nvSpPr>
            <p:cNvPr id="3" name="文本框 2"/>
            <p:cNvSpPr txBox="1"/>
            <p:nvPr/>
          </p:nvSpPr>
          <p:spPr>
            <a:xfrm>
              <a:off x="3702050" y="2365106"/>
              <a:ext cx="2291012" cy="1200329"/>
            </a:xfrm>
            <a:prstGeom prst="rect">
              <a:avLst/>
            </a:prstGeom>
            <a:noFill/>
          </p:spPr>
          <p:txBody>
            <a:bodyPr wrap="none" rtlCol="0">
              <a:spAutoFit/>
            </a:bodyPr>
            <a:lstStyle/>
            <a:p>
              <a:r>
                <a:rPr lang="en-US" altLang="zh-CN" sz="7200" dirty="0">
                  <a:solidFill>
                    <a:schemeClr val="bg1"/>
                  </a:solidFill>
                  <a:latin typeface="微软雅黑 Light" panose="020B0502040204020203" pitchFamily="34" charset="-122"/>
                  <a:ea typeface="微软雅黑 Light" panose="020B0502040204020203" pitchFamily="34" charset="-122"/>
                </a:rPr>
                <a:t>PART</a:t>
              </a:r>
              <a:endParaRPr lang="zh-CN" altLang="en-US" sz="7200" dirty="0">
                <a:solidFill>
                  <a:schemeClr val="bg1"/>
                </a:solidFill>
                <a:latin typeface="微软雅黑 Light" panose="020B0502040204020203" pitchFamily="34" charset="-122"/>
                <a:ea typeface="微软雅黑 Light" panose="020B0502040204020203" pitchFamily="34" charset="-122"/>
              </a:endParaRPr>
            </a:p>
          </p:txBody>
        </p:sp>
        <p:sp>
          <p:nvSpPr>
            <p:cNvPr id="35" name="文本框 34"/>
            <p:cNvSpPr txBox="1"/>
            <p:nvPr/>
          </p:nvSpPr>
          <p:spPr>
            <a:xfrm>
              <a:off x="3684732" y="2352703"/>
              <a:ext cx="2291012" cy="1200329"/>
            </a:xfrm>
            <a:prstGeom prst="rect">
              <a:avLst/>
            </a:prstGeom>
            <a:noFill/>
            <a:effectLst/>
          </p:spPr>
          <p:txBody>
            <a:bodyPr wrap="none" rtlCol="0">
              <a:spAutoFit/>
            </a:bodyPr>
            <a:lstStyle/>
            <a:p>
              <a:r>
                <a:rPr lang="en-US" altLang="zh-CN" sz="7200" dirty="0">
                  <a:solidFill>
                    <a:schemeClr val="bg1">
                      <a:lumMod val="97727"/>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7727"/>
                  </a:schemeClr>
                </a:solidFill>
                <a:latin typeface="微软雅黑 Light" panose="020B0502040204020203" pitchFamily="34" charset="-122"/>
                <a:ea typeface="微软雅黑 Light" panose="020B0502040204020203" pitchFamily="34" charset="-122"/>
              </a:endParaRPr>
            </a:p>
          </p:txBody>
        </p:sp>
        <p:sp>
          <p:nvSpPr>
            <p:cNvPr id="36" name="文本框 35"/>
            <p:cNvSpPr txBox="1"/>
            <p:nvPr/>
          </p:nvSpPr>
          <p:spPr>
            <a:xfrm>
              <a:off x="3667414" y="2340300"/>
              <a:ext cx="2291012" cy="1200329"/>
            </a:xfrm>
            <a:prstGeom prst="rect">
              <a:avLst/>
            </a:prstGeom>
            <a:noFill/>
            <a:effectLst/>
          </p:spPr>
          <p:txBody>
            <a:bodyPr wrap="none" rtlCol="0">
              <a:spAutoFit/>
            </a:bodyPr>
            <a:lstStyle/>
            <a:p>
              <a:r>
                <a:rPr lang="en-US" altLang="zh-CN" sz="7200" dirty="0">
                  <a:solidFill>
                    <a:schemeClr val="bg1">
                      <a:lumMod val="95455"/>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5455"/>
                  </a:schemeClr>
                </a:solidFill>
                <a:latin typeface="微软雅黑 Light" panose="020B0502040204020203" pitchFamily="34" charset="-122"/>
                <a:ea typeface="微软雅黑 Light" panose="020B0502040204020203" pitchFamily="34" charset="-122"/>
              </a:endParaRPr>
            </a:p>
          </p:txBody>
        </p:sp>
        <p:sp>
          <p:nvSpPr>
            <p:cNvPr id="37" name="文本框 36"/>
            <p:cNvSpPr txBox="1"/>
            <p:nvPr/>
          </p:nvSpPr>
          <p:spPr>
            <a:xfrm>
              <a:off x="3650095" y="2327897"/>
              <a:ext cx="2291012" cy="1200329"/>
            </a:xfrm>
            <a:prstGeom prst="rect">
              <a:avLst/>
            </a:prstGeom>
            <a:noFill/>
            <a:effectLst/>
          </p:spPr>
          <p:txBody>
            <a:bodyPr wrap="none" rtlCol="0">
              <a:spAutoFit/>
            </a:bodyPr>
            <a:lstStyle/>
            <a:p>
              <a:r>
                <a:rPr lang="en-US" altLang="zh-CN" sz="7200" dirty="0">
                  <a:solidFill>
                    <a:schemeClr val="bg1">
                      <a:lumMod val="93182"/>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3182"/>
                  </a:schemeClr>
                </a:solidFill>
                <a:latin typeface="微软雅黑 Light" panose="020B0502040204020203" pitchFamily="34" charset="-122"/>
                <a:ea typeface="微软雅黑 Light" panose="020B0502040204020203" pitchFamily="34" charset="-122"/>
              </a:endParaRPr>
            </a:p>
          </p:txBody>
        </p:sp>
        <p:sp>
          <p:nvSpPr>
            <p:cNvPr id="38" name="文本框 37"/>
            <p:cNvSpPr txBox="1"/>
            <p:nvPr/>
          </p:nvSpPr>
          <p:spPr>
            <a:xfrm>
              <a:off x="3632777" y="2315493"/>
              <a:ext cx="2291012" cy="1200329"/>
            </a:xfrm>
            <a:prstGeom prst="rect">
              <a:avLst/>
            </a:prstGeom>
            <a:noFill/>
            <a:effectLst/>
          </p:spPr>
          <p:txBody>
            <a:bodyPr wrap="none" rtlCol="0">
              <a:spAutoFit/>
            </a:bodyPr>
            <a:lstStyle/>
            <a:p>
              <a:r>
                <a:rPr lang="en-US" altLang="zh-CN" sz="7200" dirty="0">
                  <a:solidFill>
                    <a:schemeClr val="bg1">
                      <a:lumMod val="90909"/>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0909"/>
                  </a:schemeClr>
                </a:solidFill>
                <a:latin typeface="微软雅黑 Light" panose="020B0502040204020203" pitchFamily="34" charset="-122"/>
                <a:ea typeface="微软雅黑 Light" panose="020B0502040204020203" pitchFamily="34" charset="-122"/>
              </a:endParaRPr>
            </a:p>
          </p:txBody>
        </p:sp>
        <p:sp>
          <p:nvSpPr>
            <p:cNvPr id="39" name="文本框 38"/>
            <p:cNvSpPr txBox="1"/>
            <p:nvPr/>
          </p:nvSpPr>
          <p:spPr>
            <a:xfrm>
              <a:off x="3615459" y="2303090"/>
              <a:ext cx="2291012" cy="1200329"/>
            </a:xfrm>
            <a:prstGeom prst="rect">
              <a:avLst/>
            </a:prstGeom>
            <a:noFill/>
            <a:effectLst/>
          </p:spPr>
          <p:txBody>
            <a:bodyPr wrap="none" rtlCol="0">
              <a:spAutoFit/>
            </a:bodyPr>
            <a:lstStyle/>
            <a:p>
              <a:r>
                <a:rPr lang="en-US" altLang="zh-CN" sz="7200" dirty="0">
                  <a:solidFill>
                    <a:schemeClr val="bg1">
                      <a:lumMod val="88636"/>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8636"/>
                  </a:schemeClr>
                </a:solidFill>
                <a:latin typeface="微软雅黑 Light" panose="020B0502040204020203" pitchFamily="34" charset="-122"/>
                <a:ea typeface="微软雅黑 Light" panose="020B0502040204020203" pitchFamily="34" charset="-122"/>
              </a:endParaRPr>
            </a:p>
          </p:txBody>
        </p:sp>
        <p:sp>
          <p:nvSpPr>
            <p:cNvPr id="40" name="文本框 39"/>
            <p:cNvSpPr txBox="1"/>
            <p:nvPr/>
          </p:nvSpPr>
          <p:spPr>
            <a:xfrm>
              <a:off x="3598141" y="2290687"/>
              <a:ext cx="2291012" cy="1200329"/>
            </a:xfrm>
            <a:prstGeom prst="rect">
              <a:avLst/>
            </a:prstGeom>
            <a:noFill/>
            <a:effectLst/>
          </p:spPr>
          <p:txBody>
            <a:bodyPr wrap="none" rtlCol="0">
              <a:spAutoFit/>
            </a:bodyPr>
            <a:lstStyle/>
            <a:p>
              <a:r>
                <a:rPr lang="en-US" altLang="zh-CN" sz="7200" dirty="0">
                  <a:solidFill>
                    <a:schemeClr val="bg1">
                      <a:lumMod val="86364"/>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6364"/>
                  </a:schemeClr>
                </a:solidFill>
                <a:latin typeface="微软雅黑 Light" panose="020B0502040204020203" pitchFamily="34" charset="-122"/>
                <a:ea typeface="微软雅黑 Light" panose="020B0502040204020203" pitchFamily="34" charset="-122"/>
              </a:endParaRPr>
            </a:p>
          </p:txBody>
        </p:sp>
        <p:sp>
          <p:nvSpPr>
            <p:cNvPr id="41" name="文本框 40"/>
            <p:cNvSpPr txBox="1"/>
            <p:nvPr/>
          </p:nvSpPr>
          <p:spPr>
            <a:xfrm>
              <a:off x="3580823" y="2278284"/>
              <a:ext cx="2291012" cy="1200329"/>
            </a:xfrm>
            <a:prstGeom prst="rect">
              <a:avLst/>
            </a:prstGeom>
            <a:noFill/>
            <a:effectLst/>
          </p:spPr>
          <p:txBody>
            <a:bodyPr wrap="none" rtlCol="0">
              <a:spAutoFit/>
            </a:bodyPr>
            <a:lstStyle/>
            <a:p>
              <a:r>
                <a:rPr lang="en-US" altLang="zh-CN" sz="7200" dirty="0">
                  <a:solidFill>
                    <a:schemeClr val="bg1">
                      <a:lumMod val="84091"/>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4091"/>
                  </a:schemeClr>
                </a:solidFill>
                <a:latin typeface="微软雅黑 Light" panose="020B0502040204020203" pitchFamily="34" charset="-122"/>
                <a:ea typeface="微软雅黑 Light" panose="020B0502040204020203" pitchFamily="34" charset="-122"/>
              </a:endParaRPr>
            </a:p>
          </p:txBody>
        </p:sp>
        <p:sp>
          <p:nvSpPr>
            <p:cNvPr id="42" name="文本框 41"/>
            <p:cNvSpPr txBox="1"/>
            <p:nvPr/>
          </p:nvSpPr>
          <p:spPr>
            <a:xfrm>
              <a:off x="3563505" y="2265881"/>
              <a:ext cx="2291012" cy="1200329"/>
            </a:xfrm>
            <a:prstGeom prst="rect">
              <a:avLst/>
            </a:prstGeom>
            <a:noFill/>
            <a:effectLst/>
          </p:spPr>
          <p:txBody>
            <a:bodyPr wrap="none" rtlCol="0">
              <a:spAutoFit/>
            </a:bodyPr>
            <a:lstStyle/>
            <a:p>
              <a:r>
                <a:rPr lang="en-US" altLang="zh-CN" sz="7200" dirty="0">
                  <a:solidFill>
                    <a:schemeClr val="bg1">
                      <a:lumMod val="81818"/>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1818"/>
                  </a:schemeClr>
                </a:solidFill>
                <a:latin typeface="微软雅黑 Light" panose="020B0502040204020203" pitchFamily="34" charset="-122"/>
                <a:ea typeface="微软雅黑 Light" panose="020B0502040204020203" pitchFamily="34" charset="-122"/>
              </a:endParaRPr>
            </a:p>
          </p:txBody>
        </p:sp>
        <p:sp>
          <p:nvSpPr>
            <p:cNvPr id="43" name="文本框 42"/>
            <p:cNvSpPr txBox="1"/>
            <p:nvPr/>
          </p:nvSpPr>
          <p:spPr>
            <a:xfrm>
              <a:off x="3546186" y="2253477"/>
              <a:ext cx="2291012" cy="1200329"/>
            </a:xfrm>
            <a:prstGeom prst="rect">
              <a:avLst/>
            </a:prstGeom>
            <a:noFill/>
            <a:effectLst/>
          </p:spPr>
          <p:txBody>
            <a:bodyPr wrap="none" rtlCol="0">
              <a:spAutoFit/>
            </a:bodyPr>
            <a:lstStyle/>
            <a:p>
              <a:r>
                <a:rPr lang="en-US" altLang="zh-CN" sz="7200" dirty="0">
                  <a:solidFill>
                    <a:schemeClr val="bg1">
                      <a:lumMod val="79545"/>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79545"/>
                  </a:schemeClr>
                </a:solidFill>
                <a:latin typeface="微软雅黑 Light" panose="020B0502040204020203" pitchFamily="34" charset="-122"/>
                <a:ea typeface="微软雅黑 Light" panose="020B0502040204020203" pitchFamily="34" charset="-122"/>
              </a:endParaRPr>
            </a:p>
          </p:txBody>
        </p:sp>
        <p:sp>
          <p:nvSpPr>
            <p:cNvPr id="44" name="文本框 43"/>
            <p:cNvSpPr txBox="1"/>
            <p:nvPr/>
          </p:nvSpPr>
          <p:spPr>
            <a:xfrm>
              <a:off x="3528868" y="2241074"/>
              <a:ext cx="2291012" cy="1200329"/>
            </a:xfrm>
            <a:prstGeom prst="rect">
              <a:avLst/>
            </a:prstGeom>
            <a:noFill/>
            <a:effectLst/>
          </p:spPr>
          <p:txBody>
            <a:bodyPr wrap="none" rtlCol="0">
              <a:spAutoFit/>
            </a:bodyPr>
            <a:lstStyle/>
            <a:p>
              <a:r>
                <a:rPr lang="en-US" altLang="zh-CN" sz="7200" dirty="0">
                  <a:solidFill>
                    <a:schemeClr val="bg1">
                      <a:lumMod val="77273"/>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77273"/>
                  </a:schemeClr>
                </a:solidFill>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3511550" y="2228671"/>
              <a:ext cx="2291012" cy="1200329"/>
            </a:xfrm>
            <a:prstGeom prst="rect">
              <a:avLst/>
            </a:prstGeom>
            <a:noFill/>
          </p:spPr>
          <p:txBody>
            <a:bodyPr wrap="none" rtlCol="0">
              <a:spAutoFit/>
            </a:bodyPr>
            <a:lstStyle/>
            <a:p>
              <a:r>
                <a:rPr lang="en-US" altLang="zh-CN" sz="7200" dirty="0">
                  <a:solidFill>
                    <a:schemeClr val="bg1">
                      <a:lumMod val="75000"/>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75000"/>
                  </a:schemeClr>
                </a:solidFill>
                <a:latin typeface="微软雅黑 Light" panose="020B0502040204020203" pitchFamily="34" charset="-122"/>
                <a:ea typeface="微软雅黑 Light" panose="020B0502040204020203" pitchFamily="34" charset="-122"/>
              </a:endParaRPr>
            </a:p>
          </p:txBody>
        </p:sp>
      </p:grpSp>
      <p:grpSp>
        <p:nvGrpSpPr>
          <p:cNvPr id="57" name="组合 56"/>
          <p:cNvGrpSpPr/>
          <p:nvPr/>
        </p:nvGrpSpPr>
        <p:grpSpPr>
          <a:xfrm>
            <a:off x="3918286" y="3101566"/>
            <a:ext cx="1578588" cy="1779131"/>
            <a:chOff x="6381750" y="1958566"/>
            <a:chExt cx="1578588" cy="1779131"/>
          </a:xfrm>
        </p:grpSpPr>
        <p:sp>
          <p:nvSpPr>
            <p:cNvPr id="46" name="文本框 45"/>
            <p:cNvSpPr txBox="1"/>
            <p:nvPr/>
          </p:nvSpPr>
          <p:spPr>
            <a:xfrm>
              <a:off x="6616700" y="2168037"/>
              <a:ext cx="1343638" cy="1569660"/>
            </a:xfrm>
            <a:prstGeom prst="rect">
              <a:avLst/>
            </a:prstGeom>
            <a:noFill/>
          </p:spPr>
          <p:txBody>
            <a:bodyPr wrap="none" rtlCol="0">
              <a:spAutoFit/>
            </a:bodyPr>
            <a:lstStyle/>
            <a:p>
              <a:r>
                <a:rPr lang="en-US" altLang="zh-CN" sz="9600" dirty="0">
                  <a:solidFill>
                    <a:schemeClr val="bg1"/>
                  </a:solidFill>
                  <a:latin typeface="微软雅黑 Light" panose="020B0502040204020203" pitchFamily="34" charset="-122"/>
                  <a:ea typeface="微软雅黑 Light" panose="020B0502040204020203" pitchFamily="34" charset="-122"/>
                </a:rPr>
                <a:t>01</a:t>
              </a:r>
              <a:endParaRPr lang="zh-CN" altLang="en-US" sz="9600" dirty="0">
                <a:solidFill>
                  <a:schemeClr val="bg1"/>
                </a:solidFill>
                <a:latin typeface="微软雅黑 Light" panose="020B0502040204020203" pitchFamily="34" charset="-122"/>
                <a:ea typeface="微软雅黑 Light" panose="020B0502040204020203" pitchFamily="34" charset="-122"/>
              </a:endParaRPr>
            </a:p>
          </p:txBody>
        </p:sp>
        <p:sp>
          <p:nvSpPr>
            <p:cNvPr id="47" name="文本框 46"/>
            <p:cNvSpPr txBox="1"/>
            <p:nvPr/>
          </p:nvSpPr>
          <p:spPr>
            <a:xfrm>
              <a:off x="6595341" y="2148994"/>
              <a:ext cx="1343638" cy="1569660"/>
            </a:xfrm>
            <a:prstGeom prst="rect">
              <a:avLst/>
            </a:prstGeom>
            <a:noFill/>
            <a:effectLst/>
          </p:spPr>
          <p:txBody>
            <a:bodyPr wrap="none" rtlCol="0">
              <a:spAutoFit/>
            </a:bodyPr>
            <a:lstStyle/>
            <a:p>
              <a:r>
                <a:rPr lang="en-US" altLang="zh-CN" sz="9600" dirty="0">
                  <a:solidFill>
                    <a:srgbClr val="ECECEC"/>
                  </a:solidFill>
                  <a:latin typeface="微软雅黑 Light" panose="020B0502040204020203" pitchFamily="34" charset="-122"/>
                  <a:ea typeface="微软雅黑 Light" panose="020B0502040204020203" pitchFamily="34" charset="-122"/>
                </a:rPr>
                <a:t>01</a:t>
              </a:r>
              <a:endParaRPr lang="zh-CN" altLang="en-US" sz="9600" dirty="0">
                <a:solidFill>
                  <a:srgbClr val="ECECEC"/>
                </a:solidFill>
                <a:latin typeface="微软雅黑 Light" panose="020B0502040204020203" pitchFamily="34" charset="-122"/>
                <a:ea typeface="微软雅黑 Light" panose="020B0502040204020203" pitchFamily="34" charset="-122"/>
              </a:endParaRPr>
            </a:p>
          </p:txBody>
        </p:sp>
        <p:sp>
          <p:nvSpPr>
            <p:cNvPr id="48" name="文本框 47"/>
            <p:cNvSpPr txBox="1"/>
            <p:nvPr/>
          </p:nvSpPr>
          <p:spPr>
            <a:xfrm>
              <a:off x="6573982" y="2129951"/>
              <a:ext cx="1343638" cy="1569660"/>
            </a:xfrm>
            <a:prstGeom prst="rect">
              <a:avLst/>
            </a:prstGeom>
            <a:noFill/>
            <a:effectLst/>
          </p:spPr>
          <p:txBody>
            <a:bodyPr wrap="none" rtlCol="0">
              <a:spAutoFit/>
            </a:bodyPr>
            <a:lstStyle/>
            <a:p>
              <a:r>
                <a:rPr lang="en-US" altLang="zh-CN" sz="9600" dirty="0">
                  <a:solidFill>
                    <a:srgbClr val="D9D9D9"/>
                  </a:solidFill>
                  <a:latin typeface="微软雅黑 Light" panose="020B0502040204020203" pitchFamily="34" charset="-122"/>
                  <a:ea typeface="微软雅黑 Light" panose="020B0502040204020203" pitchFamily="34" charset="-122"/>
                </a:rPr>
                <a:t>01</a:t>
              </a:r>
              <a:endParaRPr lang="zh-CN" altLang="en-US" sz="9600" dirty="0">
                <a:solidFill>
                  <a:srgbClr val="D9D9D9"/>
                </a:solidFill>
                <a:latin typeface="微软雅黑 Light" panose="020B0502040204020203" pitchFamily="34" charset="-122"/>
                <a:ea typeface="微软雅黑 Light" panose="020B0502040204020203" pitchFamily="34" charset="-122"/>
              </a:endParaRPr>
            </a:p>
          </p:txBody>
        </p:sp>
        <p:sp>
          <p:nvSpPr>
            <p:cNvPr id="49" name="文本框 48"/>
            <p:cNvSpPr txBox="1"/>
            <p:nvPr/>
          </p:nvSpPr>
          <p:spPr>
            <a:xfrm>
              <a:off x="6552623" y="2110908"/>
              <a:ext cx="1343638" cy="1569660"/>
            </a:xfrm>
            <a:prstGeom prst="rect">
              <a:avLst/>
            </a:prstGeom>
            <a:noFill/>
            <a:effectLst/>
          </p:spPr>
          <p:txBody>
            <a:bodyPr wrap="none" rtlCol="0">
              <a:spAutoFit/>
            </a:bodyPr>
            <a:lstStyle/>
            <a:p>
              <a:r>
                <a:rPr lang="en-US" altLang="zh-CN" sz="9600" dirty="0">
                  <a:solidFill>
                    <a:srgbClr val="C7C7C7"/>
                  </a:solidFill>
                  <a:latin typeface="微软雅黑 Light" panose="020B0502040204020203" pitchFamily="34" charset="-122"/>
                  <a:ea typeface="微软雅黑 Light" panose="020B0502040204020203" pitchFamily="34" charset="-122"/>
                </a:rPr>
                <a:t>01</a:t>
              </a:r>
              <a:endParaRPr lang="zh-CN" altLang="en-US" sz="9600" dirty="0">
                <a:solidFill>
                  <a:srgbClr val="C7C7C7"/>
                </a:solidFill>
                <a:latin typeface="微软雅黑 Light" panose="020B0502040204020203" pitchFamily="34" charset="-122"/>
                <a:ea typeface="微软雅黑 Light" panose="020B0502040204020203" pitchFamily="34" charset="-122"/>
              </a:endParaRPr>
            </a:p>
          </p:txBody>
        </p:sp>
        <p:sp>
          <p:nvSpPr>
            <p:cNvPr id="50" name="文本框 49"/>
            <p:cNvSpPr txBox="1"/>
            <p:nvPr/>
          </p:nvSpPr>
          <p:spPr>
            <a:xfrm>
              <a:off x="6531264" y="2091866"/>
              <a:ext cx="1343638" cy="1569660"/>
            </a:xfrm>
            <a:prstGeom prst="rect">
              <a:avLst/>
            </a:prstGeom>
            <a:noFill/>
            <a:effectLst/>
          </p:spPr>
          <p:txBody>
            <a:bodyPr wrap="none" rtlCol="0">
              <a:spAutoFit/>
            </a:bodyPr>
            <a:lstStyle/>
            <a:p>
              <a:r>
                <a:rPr lang="en-US" altLang="zh-CN" sz="9600" dirty="0">
                  <a:solidFill>
                    <a:srgbClr val="B4B4B4"/>
                  </a:solidFill>
                  <a:latin typeface="微软雅黑 Light" panose="020B0502040204020203" pitchFamily="34" charset="-122"/>
                  <a:ea typeface="微软雅黑 Light" panose="020B0502040204020203" pitchFamily="34" charset="-122"/>
                </a:rPr>
                <a:t>01</a:t>
              </a:r>
              <a:endParaRPr lang="zh-CN" altLang="en-US" sz="9600" dirty="0">
                <a:solidFill>
                  <a:srgbClr val="B4B4B4"/>
                </a:solidFill>
                <a:latin typeface="微软雅黑 Light" panose="020B0502040204020203" pitchFamily="34" charset="-122"/>
                <a:ea typeface="微软雅黑 Light" panose="020B0502040204020203" pitchFamily="34" charset="-122"/>
              </a:endParaRPr>
            </a:p>
          </p:txBody>
        </p:sp>
        <p:sp>
          <p:nvSpPr>
            <p:cNvPr id="51" name="文本框 50"/>
            <p:cNvSpPr txBox="1"/>
            <p:nvPr/>
          </p:nvSpPr>
          <p:spPr>
            <a:xfrm>
              <a:off x="6509905" y="2072823"/>
              <a:ext cx="1343638" cy="1569660"/>
            </a:xfrm>
            <a:prstGeom prst="rect">
              <a:avLst/>
            </a:prstGeom>
            <a:noFill/>
            <a:effectLst/>
          </p:spPr>
          <p:txBody>
            <a:bodyPr wrap="none" rtlCol="0">
              <a:spAutoFit/>
            </a:bodyPr>
            <a:lstStyle/>
            <a:p>
              <a:r>
                <a:rPr lang="en-US" altLang="zh-CN" sz="9600" dirty="0">
                  <a:solidFill>
                    <a:srgbClr val="A1A1A1"/>
                  </a:solidFill>
                  <a:latin typeface="微软雅黑 Light" panose="020B0502040204020203" pitchFamily="34" charset="-122"/>
                  <a:ea typeface="微软雅黑 Light" panose="020B0502040204020203" pitchFamily="34" charset="-122"/>
                </a:rPr>
                <a:t>01</a:t>
              </a:r>
              <a:endParaRPr lang="zh-CN" altLang="en-US" sz="9600" dirty="0">
                <a:solidFill>
                  <a:srgbClr val="A1A1A1"/>
                </a:solidFill>
                <a:latin typeface="微软雅黑 Light" panose="020B0502040204020203" pitchFamily="34" charset="-122"/>
                <a:ea typeface="微软雅黑 Light" panose="020B0502040204020203" pitchFamily="34" charset="-122"/>
              </a:endParaRPr>
            </a:p>
          </p:txBody>
        </p:sp>
        <p:sp>
          <p:nvSpPr>
            <p:cNvPr id="52" name="文本框 51"/>
            <p:cNvSpPr txBox="1"/>
            <p:nvPr/>
          </p:nvSpPr>
          <p:spPr>
            <a:xfrm>
              <a:off x="6488545" y="2053780"/>
              <a:ext cx="1343638" cy="1569660"/>
            </a:xfrm>
            <a:prstGeom prst="rect">
              <a:avLst/>
            </a:prstGeom>
            <a:noFill/>
            <a:effectLst/>
          </p:spPr>
          <p:txBody>
            <a:bodyPr wrap="none" rtlCol="0">
              <a:spAutoFit/>
            </a:bodyPr>
            <a:lstStyle/>
            <a:p>
              <a:r>
                <a:rPr lang="en-US" altLang="zh-CN" sz="9600" dirty="0">
                  <a:solidFill>
                    <a:srgbClr val="8F8F8F"/>
                  </a:solidFill>
                  <a:latin typeface="微软雅黑 Light" panose="020B0502040204020203" pitchFamily="34" charset="-122"/>
                  <a:ea typeface="微软雅黑 Light" panose="020B0502040204020203" pitchFamily="34" charset="-122"/>
                </a:rPr>
                <a:t>01</a:t>
              </a:r>
              <a:endParaRPr lang="zh-CN" altLang="en-US" sz="9600" dirty="0">
                <a:solidFill>
                  <a:srgbClr val="8F8F8F"/>
                </a:solidFill>
                <a:latin typeface="微软雅黑 Light" panose="020B0502040204020203" pitchFamily="34" charset="-122"/>
                <a:ea typeface="微软雅黑 Light" panose="020B0502040204020203" pitchFamily="34" charset="-122"/>
              </a:endParaRPr>
            </a:p>
          </p:txBody>
        </p:sp>
        <p:sp>
          <p:nvSpPr>
            <p:cNvPr id="53" name="文本框 52"/>
            <p:cNvSpPr txBox="1"/>
            <p:nvPr/>
          </p:nvSpPr>
          <p:spPr>
            <a:xfrm>
              <a:off x="6467186" y="2034737"/>
              <a:ext cx="1343638" cy="1569660"/>
            </a:xfrm>
            <a:prstGeom prst="rect">
              <a:avLst/>
            </a:prstGeom>
            <a:noFill/>
            <a:effectLst/>
          </p:spPr>
          <p:txBody>
            <a:bodyPr wrap="none" rtlCol="0">
              <a:spAutoFit/>
            </a:bodyPr>
            <a:lstStyle/>
            <a:p>
              <a:r>
                <a:rPr lang="en-US" altLang="zh-CN" sz="9600" dirty="0">
                  <a:solidFill>
                    <a:srgbClr val="7C7C7C"/>
                  </a:solidFill>
                  <a:latin typeface="微软雅黑 Light" panose="020B0502040204020203" pitchFamily="34" charset="-122"/>
                  <a:ea typeface="微软雅黑 Light" panose="020B0502040204020203" pitchFamily="34" charset="-122"/>
                </a:rPr>
                <a:t>01</a:t>
              </a:r>
              <a:endParaRPr lang="zh-CN" altLang="en-US" sz="9600" dirty="0">
                <a:solidFill>
                  <a:srgbClr val="7C7C7C"/>
                </a:solidFill>
                <a:latin typeface="微软雅黑 Light" panose="020B0502040204020203" pitchFamily="34" charset="-122"/>
                <a:ea typeface="微软雅黑 Light" panose="020B0502040204020203" pitchFamily="34" charset="-122"/>
              </a:endParaRPr>
            </a:p>
          </p:txBody>
        </p:sp>
        <p:sp>
          <p:nvSpPr>
            <p:cNvPr id="54" name="文本框 53"/>
            <p:cNvSpPr txBox="1"/>
            <p:nvPr/>
          </p:nvSpPr>
          <p:spPr>
            <a:xfrm>
              <a:off x="6445827" y="2015694"/>
              <a:ext cx="1343638" cy="1569660"/>
            </a:xfrm>
            <a:prstGeom prst="rect">
              <a:avLst/>
            </a:prstGeom>
            <a:noFill/>
            <a:effectLst/>
          </p:spPr>
          <p:txBody>
            <a:bodyPr wrap="none" rtlCol="0">
              <a:spAutoFit/>
            </a:bodyPr>
            <a:lstStyle/>
            <a:p>
              <a:r>
                <a:rPr lang="en-US" altLang="zh-CN" sz="9600" dirty="0">
                  <a:solidFill>
                    <a:srgbClr val="696969"/>
                  </a:solidFill>
                  <a:latin typeface="微软雅黑 Light" panose="020B0502040204020203" pitchFamily="34" charset="-122"/>
                  <a:ea typeface="微软雅黑 Light" panose="020B0502040204020203" pitchFamily="34" charset="-122"/>
                </a:rPr>
                <a:t>01</a:t>
              </a:r>
              <a:endParaRPr lang="zh-CN" altLang="en-US" sz="9600" dirty="0">
                <a:solidFill>
                  <a:srgbClr val="696969"/>
                </a:solidFill>
                <a:latin typeface="微软雅黑 Light" panose="020B0502040204020203" pitchFamily="34" charset="-122"/>
                <a:ea typeface="微软雅黑 Light" panose="020B0502040204020203" pitchFamily="34" charset="-122"/>
              </a:endParaRPr>
            </a:p>
          </p:txBody>
        </p:sp>
        <p:sp>
          <p:nvSpPr>
            <p:cNvPr id="55" name="文本框 54"/>
            <p:cNvSpPr txBox="1"/>
            <p:nvPr/>
          </p:nvSpPr>
          <p:spPr>
            <a:xfrm>
              <a:off x="6424468" y="1996652"/>
              <a:ext cx="1343638" cy="1569660"/>
            </a:xfrm>
            <a:prstGeom prst="rect">
              <a:avLst/>
            </a:prstGeom>
            <a:noFill/>
            <a:effectLst/>
          </p:spPr>
          <p:txBody>
            <a:bodyPr wrap="none" rtlCol="0">
              <a:spAutoFit/>
            </a:bodyPr>
            <a:lstStyle/>
            <a:p>
              <a:r>
                <a:rPr lang="en-US" altLang="zh-CN" sz="9600" dirty="0">
                  <a:solidFill>
                    <a:srgbClr val="575757"/>
                  </a:solidFill>
                  <a:latin typeface="微软雅黑 Light" panose="020B0502040204020203" pitchFamily="34" charset="-122"/>
                  <a:ea typeface="微软雅黑 Light" panose="020B0502040204020203" pitchFamily="34" charset="-122"/>
                </a:rPr>
                <a:t>01</a:t>
              </a:r>
              <a:endParaRPr lang="zh-CN" altLang="en-US" sz="9600" dirty="0">
                <a:solidFill>
                  <a:srgbClr val="575757"/>
                </a:solidFill>
                <a:latin typeface="微软雅黑 Light" panose="020B0502040204020203" pitchFamily="34" charset="-122"/>
                <a:ea typeface="微软雅黑 Light" panose="020B0502040204020203" pitchFamily="34" charset="-122"/>
              </a:endParaRPr>
            </a:p>
          </p:txBody>
        </p:sp>
        <p:sp>
          <p:nvSpPr>
            <p:cNvPr id="56" name="文本框 55"/>
            <p:cNvSpPr txBox="1"/>
            <p:nvPr/>
          </p:nvSpPr>
          <p:spPr>
            <a:xfrm>
              <a:off x="6403109" y="1977609"/>
              <a:ext cx="1343638" cy="1569660"/>
            </a:xfrm>
            <a:prstGeom prst="rect">
              <a:avLst/>
            </a:prstGeom>
            <a:noFill/>
            <a:effectLst/>
          </p:spPr>
          <p:txBody>
            <a:bodyPr wrap="none" rtlCol="0">
              <a:spAutoFit/>
            </a:bodyPr>
            <a:lstStyle/>
            <a:p>
              <a:r>
                <a:rPr lang="en-US" altLang="zh-CN" sz="9600" dirty="0">
                  <a:solidFill>
                    <a:srgbClr val="444444"/>
                  </a:solidFill>
                  <a:latin typeface="微软雅黑 Light" panose="020B0502040204020203" pitchFamily="34" charset="-122"/>
                  <a:ea typeface="微软雅黑 Light" panose="020B0502040204020203" pitchFamily="34" charset="-122"/>
                </a:rPr>
                <a:t>01</a:t>
              </a:r>
              <a:endParaRPr lang="zh-CN" altLang="en-US" sz="9600" dirty="0">
                <a:solidFill>
                  <a:srgbClr val="444444"/>
                </a:solidFill>
                <a:latin typeface="微软雅黑 Light" panose="020B0502040204020203" pitchFamily="34" charset="-122"/>
                <a:ea typeface="微软雅黑 Light" panose="020B0502040204020203" pitchFamily="34" charset="-122"/>
              </a:endParaRPr>
            </a:p>
          </p:txBody>
        </p:sp>
        <p:sp>
          <p:nvSpPr>
            <p:cNvPr id="45" name="文本框 44"/>
            <p:cNvSpPr txBox="1"/>
            <p:nvPr/>
          </p:nvSpPr>
          <p:spPr>
            <a:xfrm>
              <a:off x="6381750" y="1958566"/>
              <a:ext cx="1343638" cy="1569660"/>
            </a:xfrm>
            <a:prstGeom prst="rect">
              <a:avLst/>
            </a:prstGeom>
            <a:noFill/>
          </p:spPr>
          <p:txBody>
            <a:bodyPr wrap="none" rtlCol="0">
              <a:spAutoFit/>
            </a:bodyPr>
            <a:lstStyle/>
            <a:p>
              <a:r>
                <a:rPr lang="en-US" altLang="zh-CN" sz="9600" dirty="0">
                  <a:solidFill>
                    <a:srgbClr val="323232"/>
                  </a:solidFill>
                  <a:latin typeface="微软雅黑 Light" panose="020B0502040204020203" pitchFamily="34" charset="-122"/>
                  <a:ea typeface="微软雅黑 Light" panose="020B0502040204020203" pitchFamily="34" charset="-122"/>
                </a:rPr>
                <a:t>01</a:t>
              </a:r>
              <a:endParaRPr lang="zh-CN" altLang="en-US" sz="9600" dirty="0">
                <a:solidFill>
                  <a:srgbClr val="323232"/>
                </a:solidFill>
                <a:latin typeface="微软雅黑 Light" panose="020B0502040204020203" pitchFamily="34" charset="-122"/>
                <a:ea typeface="微软雅黑 Light" panose="020B0502040204020203" pitchFamily="34" charset="-122"/>
              </a:endParaRPr>
            </a:p>
          </p:txBody>
        </p:sp>
      </p:grpSp>
      <p:sp>
        <p:nvSpPr>
          <p:cNvPr id="60" name="矩形 59"/>
          <p:cNvSpPr/>
          <p:nvPr/>
        </p:nvSpPr>
        <p:spPr>
          <a:xfrm>
            <a:off x="6574134" y="2788763"/>
            <a:ext cx="3382665" cy="73723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800" dirty="0">
                <a:solidFill>
                  <a:schemeClr val="tx1">
                    <a:lumMod val="65000"/>
                    <a:lumOff val="35000"/>
                  </a:schemeClr>
                </a:solidFill>
                <a:latin typeface="微软雅黑 Light" panose="020B0502040204020203" pitchFamily="34" charset="-122"/>
                <a:ea typeface="微软雅黑 Light" panose="020B0502040204020203" pitchFamily="34" charset="-122"/>
              </a:rPr>
              <a:t>选题意义与内容</a:t>
            </a:r>
            <a:endParaRPr lang="zh-CN" altLang="en-US" sz="28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260234" y="-721292"/>
            <a:ext cx="4026016" cy="4730218"/>
            <a:chOff x="1045222" y="0"/>
            <a:chExt cx="1922640" cy="2258934"/>
          </a:xfrm>
        </p:grpSpPr>
        <p:sp>
          <p:nvSpPr>
            <p:cNvPr id="5" name="图形 1"/>
            <p:cNvSpPr/>
            <p:nvPr/>
          </p:nvSpPr>
          <p:spPr>
            <a:xfrm rot="1387572">
              <a:off x="1045222" y="0"/>
              <a:ext cx="1922640" cy="22589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3175" cap="flat">
              <a:solidFill>
                <a:schemeClr val="bg1">
                  <a:lumMod val="85000"/>
                  <a:alpha val="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6" name="图形 1"/>
            <p:cNvSpPr/>
            <p:nvPr/>
          </p:nvSpPr>
          <p:spPr>
            <a:xfrm rot="1387572">
              <a:off x="1128373" y="97695"/>
              <a:ext cx="1756338" cy="206354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1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7" name="图形 1"/>
            <p:cNvSpPr/>
            <p:nvPr/>
          </p:nvSpPr>
          <p:spPr>
            <a:xfrm rot="1387572">
              <a:off x="1211524" y="195390"/>
              <a:ext cx="1590037" cy="186815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8" name="图形 1"/>
            <p:cNvSpPr/>
            <p:nvPr/>
          </p:nvSpPr>
          <p:spPr>
            <a:xfrm rot="1387572">
              <a:off x="1294674" y="293085"/>
              <a:ext cx="1423735" cy="167276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50000"/>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9" name="图形 1"/>
            <p:cNvSpPr/>
            <p:nvPr/>
          </p:nvSpPr>
          <p:spPr>
            <a:xfrm rot="1387572">
              <a:off x="1377825" y="390780"/>
              <a:ext cx="1257433" cy="147737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0" name="图形 1"/>
            <p:cNvSpPr/>
            <p:nvPr/>
          </p:nvSpPr>
          <p:spPr>
            <a:xfrm rot="1387572">
              <a:off x="1460976" y="488475"/>
              <a:ext cx="1091132" cy="128198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alpha val="0"/>
                    <a:lumMod val="5000"/>
                    <a:lumOff val="95000"/>
                  </a:schemeClr>
                </a:gs>
                <a:gs pos="100000">
                  <a:schemeClr val="bg1">
                    <a:lumMod val="85000"/>
                    <a:alpha val="0"/>
                  </a:schemeClr>
                </a:gs>
              </a:gsLst>
              <a:lin ang="10800000" scaled="1"/>
              <a:tileRect/>
            </a:gradFill>
            <a:ln w="3175" cap="flat" cmpd="sng" algn="ctr">
              <a:solidFill>
                <a:schemeClr val="bg1">
                  <a:lumMod val="85000"/>
                  <a:alpha val="8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1" name="图形 1"/>
            <p:cNvSpPr/>
            <p:nvPr/>
          </p:nvSpPr>
          <p:spPr>
            <a:xfrm rot="1387572">
              <a:off x="1544127" y="586170"/>
              <a:ext cx="924830" cy="108659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3175" cap="flat">
              <a:gradFill flip="none" rotWithShape="1">
                <a:gsLst>
                  <a:gs pos="0">
                    <a:schemeClr val="accent1">
                      <a:lumMod val="5000"/>
                      <a:lumOff val="95000"/>
                    </a:schemeClr>
                  </a:gs>
                  <a:gs pos="100000">
                    <a:schemeClr val="bg1">
                      <a:lumMod val="75000"/>
                      <a:alpha val="0"/>
                    </a:schemeClr>
                  </a:gs>
                </a:gsLst>
                <a:lin ang="10800000" scaled="1"/>
                <a:tileRect/>
              </a:gra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12" name="图形 1"/>
            <p:cNvSpPr/>
            <p:nvPr/>
          </p:nvSpPr>
          <p:spPr>
            <a:xfrm rot="1387572">
              <a:off x="1544127" y="586170"/>
              <a:ext cx="924830" cy="108659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3175" cap="flat">
              <a:no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sp>
        <p:nvSpPr>
          <p:cNvPr id="16" name="文本框 15"/>
          <p:cNvSpPr txBox="1"/>
          <p:nvPr/>
        </p:nvSpPr>
        <p:spPr>
          <a:xfrm>
            <a:off x="1556872" y="942733"/>
            <a:ext cx="4293035" cy="707886"/>
          </a:xfrm>
          <a:prstGeom prst="rect">
            <a:avLst/>
          </a:prstGeom>
          <a:noFill/>
        </p:spPr>
        <p:txBody>
          <a:bodyPr wrap="none" rtlCol="0">
            <a:spAutoFit/>
          </a:bodyPr>
          <a:lstStyle/>
          <a:p>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研究背景和意义</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17" name="矩形 16"/>
          <p:cNvSpPr/>
          <p:nvPr/>
        </p:nvSpPr>
        <p:spPr>
          <a:xfrm>
            <a:off x="951460" y="1866900"/>
            <a:ext cx="4898447" cy="3743782"/>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随着社会对安全与便利的需求日益增长，传统门禁系统已无法完全满足现代公共安全和高效管理的要求。智能门禁系统通过视觉识别技术，实现了身份自动验证、行为监测和预警功能，有效提升了安全性和管理效率。</a:t>
            </a:r>
            <a:endPar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a:p>
            <a:pPr>
              <a:lnSpc>
                <a:spcPct val="150000"/>
              </a:lnSpc>
            </a:pP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随着社会对安全与便利的需求日益增长，传统门禁系统已无法完全满足现代公共安全和高效管理的要求。智能门禁系统通过视觉识别技术，实现了身份自动验证、行为监测和预警功能，有效提升了安全性和管理效率。</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pic>
        <p:nvPicPr>
          <p:cNvPr id="14" name="Picture 13"/>
          <p:cNvPicPr>
            <a:picLocks noChangeAspect="1"/>
          </p:cNvPicPr>
          <p:nvPr/>
        </p:nvPicPr>
        <p:blipFill>
          <a:blip r:embed="rId1"/>
          <a:stretch>
            <a:fillRect/>
          </a:stretch>
        </p:blipFill>
        <p:spPr>
          <a:xfrm>
            <a:off x="7000748" y="1443037"/>
            <a:ext cx="4495800" cy="3971925"/>
          </a:xfrm>
          <a:prstGeom prst="rect">
            <a:avLst/>
          </a:prstGeom>
        </p:spPr>
      </p:pic>
    </p:spTree>
  </p:cSld>
  <p:clrMapOvr>
    <a:masterClrMapping/>
  </p:clrMapOvr>
  <p:transition spd="slow">
    <p:randomBar dir="vert"/>
  </p:transition>
  <p:timing>
    <p:tnLst>
      <p:par>
        <p:cTn id="1" dur="indefinite" restart="never" nodeType="tmRoot"/>
      </p:par>
    </p:tnLst>
    <p:bldLst>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组合 114"/>
          <p:cNvGrpSpPr/>
          <p:nvPr/>
        </p:nvGrpSpPr>
        <p:grpSpPr>
          <a:xfrm>
            <a:off x="9098097" y="-1282691"/>
            <a:ext cx="5948978" cy="5063335"/>
            <a:chOff x="-2344603" y="-3324499"/>
            <a:chExt cx="5948978" cy="5063335"/>
          </a:xfrm>
        </p:grpSpPr>
        <p:sp>
          <p:nvSpPr>
            <p:cNvPr id="116" name="图形 1"/>
            <p:cNvSpPr/>
            <p:nvPr/>
          </p:nvSpPr>
          <p:spPr>
            <a:xfrm rot="14887572">
              <a:off x="-1901782" y="-3767320"/>
              <a:ext cx="5063335" cy="594897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7222"/>
                  <a:alpha val="11111"/>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grpSp>
          <p:nvGrpSpPr>
            <p:cNvPr id="117" name="组合 116"/>
            <p:cNvGrpSpPr/>
            <p:nvPr/>
          </p:nvGrpSpPr>
          <p:grpSpPr>
            <a:xfrm>
              <a:off x="-2162584" y="-3169579"/>
              <a:ext cx="5584942" cy="4753495"/>
              <a:chOff x="-2162584" y="-3169579"/>
              <a:chExt cx="5584942" cy="4753495"/>
            </a:xfrm>
          </p:grpSpPr>
          <p:sp>
            <p:nvSpPr>
              <p:cNvPr id="118" name="图形 1"/>
              <p:cNvSpPr/>
              <p:nvPr/>
            </p:nvSpPr>
            <p:spPr>
              <a:xfrm rot="14887572">
                <a:off x="-1746861" y="-3585302"/>
                <a:ext cx="4753495" cy="558494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4444"/>
                    <a:alpha val="22222"/>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19" name="图形 1"/>
              <p:cNvSpPr/>
              <p:nvPr/>
            </p:nvSpPr>
            <p:spPr>
              <a:xfrm rot="14887572">
                <a:off x="-1591941" y="-3403284"/>
                <a:ext cx="4443654" cy="522090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91667"/>
                    <a:alpha val="33333"/>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20" name="图形 1"/>
              <p:cNvSpPr/>
              <p:nvPr/>
            </p:nvSpPr>
            <p:spPr>
              <a:xfrm rot="14887572">
                <a:off x="-1437021" y="-3221266"/>
                <a:ext cx="4133813" cy="485687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8889"/>
                    <a:alpha val="44444"/>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21" name="图形 1"/>
              <p:cNvSpPr/>
              <p:nvPr/>
            </p:nvSpPr>
            <p:spPr>
              <a:xfrm rot="14887572">
                <a:off x="-1282100" y="-3039248"/>
                <a:ext cx="3823973" cy="4492834"/>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6111"/>
                    <a:alpha val="55556"/>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22" name="图形 1"/>
              <p:cNvSpPr/>
              <p:nvPr/>
            </p:nvSpPr>
            <p:spPr>
              <a:xfrm rot="14887572">
                <a:off x="-1127180" y="-2857230"/>
                <a:ext cx="3514132" cy="4128798"/>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3333"/>
                    <a:alpha val="66667"/>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23" name="图形 1"/>
              <p:cNvSpPr/>
              <p:nvPr/>
            </p:nvSpPr>
            <p:spPr>
              <a:xfrm rot="14887572">
                <a:off x="-972260" y="-2675212"/>
                <a:ext cx="3204291" cy="3764762"/>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80556"/>
                    <a:alpha val="77778"/>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24" name="图形 1"/>
              <p:cNvSpPr/>
              <p:nvPr/>
            </p:nvSpPr>
            <p:spPr>
              <a:xfrm rot="14887572">
                <a:off x="-817339" y="-2493194"/>
                <a:ext cx="2894451" cy="3400726"/>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gradFill flip="none" rotWithShape="1">
                <a:gsLst>
                  <a:gs pos="0">
                    <a:schemeClr val="accent1">
                      <a:lumMod val="5000"/>
                      <a:lumOff val="95000"/>
                      <a:alpha val="0"/>
                    </a:schemeClr>
                  </a:gs>
                  <a:gs pos="100000">
                    <a:schemeClr val="bg1">
                      <a:lumMod val="85000"/>
                      <a:alpha val="0"/>
                    </a:schemeClr>
                  </a:gs>
                </a:gsLst>
                <a:lin ang="10800000" scaled="1"/>
                <a:tileRect/>
              </a:gradFill>
              <a:ln w="9525" cap="flat" cmpd="sng" algn="ctr">
                <a:solidFill>
                  <a:schemeClr val="bg1">
                    <a:lumMod val="77778"/>
                    <a:alpha val="88889"/>
                  </a:schemeClr>
                </a:solidFill>
                <a:prstDash val="solid"/>
                <a:miter lim="800000"/>
                <a:headEnd type="none" w="med" len="med"/>
                <a:tailEnd type="none" w="med" len="med"/>
              </a:ln>
              <a:effectLst>
                <a:outerShdw blurRad="635000" sx="102000" sy="102000" algn="ctr" rotWithShape="0">
                  <a:srgbClr val="323232">
                    <a:alpha val="10000"/>
                  </a:srgbClr>
                </a:outerShdw>
              </a:effectLst>
            </p:spPr>
            <p:txBody>
              <a:bodyPr rtlCol="0" anchor="ctr"/>
              <a:lstStyle/>
              <a:p>
                <a:endParaRPr lang="zh-CN" altLang="en-US">
                  <a:solidFill>
                    <a:schemeClr val="tx1">
                      <a:lumMod val="100000"/>
                    </a:schemeClr>
                  </a:solidFill>
                </a:endParaRPr>
              </a:p>
            </p:txBody>
          </p:sp>
          <p:sp>
            <p:nvSpPr>
              <p:cNvPr id="125" name="图形 1"/>
              <p:cNvSpPr/>
              <p:nvPr/>
            </p:nvSpPr>
            <p:spPr>
              <a:xfrm rot="14887572">
                <a:off x="-662419" y="-231117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noFill/>
              <a:ln w="9525" cap="flat">
                <a:solidFill>
                  <a:schemeClr val="bg1">
                    <a:lumMod val="75000"/>
                  </a:schemeClr>
                </a:solidFill>
                <a:prstDash val="solid"/>
                <a:miter/>
              </a:ln>
              <a:effectLst>
                <a:outerShdw blurRad="635000" sx="102000" sy="102000" algn="ctr" rotWithShape="0">
                  <a:srgbClr val="323232">
                    <a:alpha val="10000"/>
                  </a:srgbClr>
                </a:outerShdw>
              </a:effectLst>
            </p:spPr>
            <p:txBody>
              <a:bodyPr rtlCol="0" anchor="ctr"/>
              <a:lstStyle/>
              <a:p>
                <a:endParaRPr lang="zh-CN" altLang="en-US"/>
              </a:p>
            </p:txBody>
          </p:sp>
          <p:sp>
            <p:nvSpPr>
              <p:cNvPr id="126" name="图形 1"/>
              <p:cNvSpPr/>
              <p:nvPr/>
            </p:nvSpPr>
            <p:spPr>
              <a:xfrm rot="14887572">
                <a:off x="-652248" y="-2314336"/>
                <a:ext cx="2584610" cy="3036690"/>
              </a:xfrm>
              <a:custGeom>
                <a:avLst/>
                <a:gdLst>
                  <a:gd name="connsiteX0" fmla="*/ 4277864 w 5391150"/>
                  <a:gd name="connsiteY0" fmla="*/ 4438538 h 6334125"/>
                  <a:gd name="connsiteX1" fmla="*/ 3611113 w 5391150"/>
                  <a:gd name="connsiteY1" fmla="*/ 9413 h 6334125"/>
                  <a:gd name="connsiteX2" fmla="*/ 86863 w 5391150"/>
                  <a:gd name="connsiteY2" fmla="*/ 3562238 h 6334125"/>
                  <a:gd name="connsiteX3" fmla="*/ 4277864 w 5391150"/>
                  <a:gd name="connsiteY3" fmla="*/ 4438538 h 6334125"/>
                </a:gdLst>
                <a:ahLst/>
                <a:cxnLst>
                  <a:cxn ang="0">
                    <a:pos x="connsiteX0" y="connsiteY0"/>
                  </a:cxn>
                  <a:cxn ang="0">
                    <a:pos x="connsiteX1" y="connsiteY1"/>
                  </a:cxn>
                  <a:cxn ang="0">
                    <a:pos x="connsiteX2" y="connsiteY2"/>
                  </a:cxn>
                  <a:cxn ang="0">
                    <a:pos x="connsiteX3" y="connsiteY3"/>
                  </a:cxn>
                </a:cxnLst>
                <a:rect l="l" t="t" r="r" b="b"/>
                <a:pathLst>
                  <a:path w="5391150" h="6334125">
                    <a:moveTo>
                      <a:pt x="4277864" y="4438538"/>
                    </a:moveTo>
                    <a:cubicBezTo>
                      <a:pt x="4277864" y="4438538"/>
                      <a:pt x="7192513" y="476138"/>
                      <a:pt x="3611113" y="9413"/>
                    </a:cubicBezTo>
                    <a:cubicBezTo>
                      <a:pt x="3611113" y="9413"/>
                      <a:pt x="-656087" y="-362062"/>
                      <a:pt x="86863" y="3562238"/>
                    </a:cubicBezTo>
                    <a:cubicBezTo>
                      <a:pt x="86863" y="3562238"/>
                      <a:pt x="1553713" y="9181988"/>
                      <a:pt x="4277864" y="4438538"/>
                    </a:cubicBezTo>
                    <a:close/>
                  </a:path>
                </a:pathLst>
              </a:custGeom>
              <a:solidFill>
                <a:schemeClr val="bg1"/>
              </a:solidFill>
              <a:ln w="9525" cap="flat">
                <a:solidFill>
                  <a:schemeClr val="bg1"/>
                </a:solidFill>
                <a:prstDash val="solid"/>
                <a:miter/>
              </a:ln>
              <a:effectLst>
                <a:outerShdw blurRad="190500" dist="38100" dir="13500000" algn="br" rotWithShape="0">
                  <a:prstClr val="black">
                    <a:alpha val="20000"/>
                  </a:prstClr>
                </a:outerShdw>
              </a:effectLst>
            </p:spPr>
            <p:txBody>
              <a:bodyPr rtlCol="0" anchor="ctr"/>
              <a:lstStyle/>
              <a:p>
                <a:endParaRPr lang="zh-CN" altLang="en-US"/>
              </a:p>
            </p:txBody>
          </p:sp>
        </p:grpSp>
      </p:grpSp>
      <p:grpSp>
        <p:nvGrpSpPr>
          <p:cNvPr id="66" name="组合 65"/>
          <p:cNvGrpSpPr/>
          <p:nvPr/>
        </p:nvGrpSpPr>
        <p:grpSpPr>
          <a:xfrm>
            <a:off x="229886" y="1837781"/>
            <a:ext cx="5060140" cy="4413988"/>
            <a:chOff x="179086" y="1875881"/>
            <a:chExt cx="5060140" cy="4413988"/>
          </a:xfrm>
        </p:grpSpPr>
        <p:sp>
          <p:nvSpPr>
            <p:cNvPr id="4" name="矩形 3"/>
            <p:cNvSpPr/>
            <p:nvPr/>
          </p:nvSpPr>
          <p:spPr>
            <a:xfrm>
              <a:off x="1228724" y="1875881"/>
              <a:ext cx="2513025" cy="37920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499308">
              <a:off x="2708632" y="1952821"/>
              <a:ext cx="2472341" cy="3730647"/>
            </a:xfrm>
            <a:prstGeom prst="rect">
              <a:avLst/>
            </a:prstGeom>
            <a:noFill/>
            <a:ln w="9525" cap="flat" cmpd="sng" algn="ctr">
              <a:solidFill>
                <a:schemeClr val="bg1">
                  <a:lumMod val="7561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矩形 26"/>
            <p:cNvSpPr/>
            <p:nvPr/>
          </p:nvSpPr>
          <p:spPr>
            <a:xfrm rot="998617">
              <a:off x="2645490" y="2029761"/>
              <a:ext cx="2431656" cy="3669255"/>
            </a:xfrm>
            <a:prstGeom prst="rect">
              <a:avLst/>
            </a:prstGeom>
            <a:noFill/>
            <a:ln w="9525" cap="flat" cmpd="sng" algn="ctr">
              <a:solidFill>
                <a:schemeClr val="bg1">
                  <a:lumMod val="7622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矩形 27"/>
            <p:cNvSpPr/>
            <p:nvPr/>
          </p:nvSpPr>
          <p:spPr>
            <a:xfrm rot="1497925">
              <a:off x="2582348" y="2106701"/>
              <a:ext cx="2390971" cy="3607864"/>
            </a:xfrm>
            <a:prstGeom prst="rect">
              <a:avLst/>
            </a:prstGeom>
            <a:noFill/>
            <a:ln w="9525" cap="flat" cmpd="sng" algn="ctr">
              <a:solidFill>
                <a:schemeClr val="bg1">
                  <a:lumMod val="7682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矩形 28"/>
            <p:cNvSpPr/>
            <p:nvPr/>
          </p:nvSpPr>
          <p:spPr>
            <a:xfrm rot="1997233">
              <a:off x="2519206" y="2183641"/>
              <a:ext cx="2350287" cy="3546473"/>
            </a:xfrm>
            <a:prstGeom prst="rect">
              <a:avLst/>
            </a:prstGeom>
            <a:noFill/>
            <a:ln w="9525" cap="flat" cmpd="sng" algn="ctr">
              <a:solidFill>
                <a:schemeClr val="bg1">
                  <a:lumMod val="7743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矩形 29"/>
            <p:cNvSpPr/>
            <p:nvPr/>
          </p:nvSpPr>
          <p:spPr>
            <a:xfrm rot="2496542">
              <a:off x="2456064" y="2260581"/>
              <a:ext cx="2309602" cy="3485082"/>
            </a:xfrm>
            <a:prstGeom prst="rect">
              <a:avLst/>
            </a:prstGeom>
            <a:noFill/>
            <a:ln w="9525" cap="flat" cmpd="sng" algn="ctr">
              <a:solidFill>
                <a:schemeClr val="bg1">
                  <a:lumMod val="7804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矩形 30"/>
            <p:cNvSpPr/>
            <p:nvPr/>
          </p:nvSpPr>
          <p:spPr>
            <a:xfrm rot="2995850">
              <a:off x="2392922" y="2337521"/>
              <a:ext cx="2268918" cy="3423691"/>
            </a:xfrm>
            <a:prstGeom prst="rect">
              <a:avLst/>
            </a:prstGeom>
            <a:noFill/>
            <a:ln w="9525" cap="flat" cmpd="sng" algn="ctr">
              <a:solidFill>
                <a:schemeClr val="bg1">
                  <a:lumMod val="7865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矩形 31"/>
            <p:cNvSpPr/>
            <p:nvPr/>
          </p:nvSpPr>
          <p:spPr>
            <a:xfrm rot="3495159">
              <a:off x="2329780" y="2414461"/>
              <a:ext cx="2228233" cy="3362299"/>
            </a:xfrm>
            <a:prstGeom prst="rect">
              <a:avLst/>
            </a:prstGeom>
            <a:noFill/>
            <a:ln w="9525" cap="flat" cmpd="sng" algn="ctr">
              <a:solidFill>
                <a:schemeClr val="bg1">
                  <a:lumMod val="7926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矩形 32"/>
            <p:cNvSpPr/>
            <p:nvPr/>
          </p:nvSpPr>
          <p:spPr>
            <a:xfrm rot="3994467">
              <a:off x="2266638" y="2491401"/>
              <a:ext cx="2187548" cy="3300908"/>
            </a:xfrm>
            <a:prstGeom prst="rect">
              <a:avLst/>
            </a:prstGeom>
            <a:noFill/>
            <a:ln w="9525" cap="flat" cmpd="sng" algn="ctr">
              <a:solidFill>
                <a:schemeClr val="bg1">
                  <a:lumMod val="7987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矩形 33"/>
            <p:cNvSpPr/>
            <p:nvPr/>
          </p:nvSpPr>
          <p:spPr>
            <a:xfrm rot="4493775">
              <a:off x="2203496" y="2568341"/>
              <a:ext cx="2146864" cy="3239517"/>
            </a:xfrm>
            <a:prstGeom prst="rect">
              <a:avLst/>
            </a:prstGeom>
            <a:noFill/>
            <a:ln w="9525" cap="flat" cmpd="sng" algn="ctr">
              <a:solidFill>
                <a:schemeClr val="bg1">
                  <a:lumMod val="8048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矩形 34"/>
            <p:cNvSpPr/>
            <p:nvPr/>
          </p:nvSpPr>
          <p:spPr>
            <a:xfrm rot="4993084">
              <a:off x="2140354" y="2645281"/>
              <a:ext cx="2106179" cy="3178126"/>
            </a:xfrm>
            <a:prstGeom prst="rect">
              <a:avLst/>
            </a:prstGeom>
            <a:noFill/>
            <a:ln w="9525" cap="flat" cmpd="sng" algn="ctr">
              <a:solidFill>
                <a:schemeClr val="bg1">
                  <a:lumMod val="8109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矩形 35"/>
            <p:cNvSpPr/>
            <p:nvPr/>
          </p:nvSpPr>
          <p:spPr>
            <a:xfrm rot="5492392">
              <a:off x="2077212" y="2722221"/>
              <a:ext cx="2065494" cy="3116735"/>
            </a:xfrm>
            <a:prstGeom prst="rect">
              <a:avLst/>
            </a:prstGeom>
            <a:noFill/>
            <a:ln w="9525" cap="flat" cmpd="sng" algn="ctr">
              <a:solidFill>
                <a:schemeClr val="bg1">
                  <a:lumMod val="8170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矩形 36"/>
            <p:cNvSpPr/>
            <p:nvPr/>
          </p:nvSpPr>
          <p:spPr>
            <a:xfrm rot="5991701">
              <a:off x="2014070" y="2799161"/>
              <a:ext cx="2024810" cy="3055343"/>
            </a:xfrm>
            <a:prstGeom prst="rect">
              <a:avLst/>
            </a:prstGeom>
            <a:noFill/>
            <a:ln w="9525" cap="flat" cmpd="sng" algn="ctr">
              <a:solidFill>
                <a:schemeClr val="bg1">
                  <a:lumMod val="8231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矩形 37"/>
            <p:cNvSpPr/>
            <p:nvPr/>
          </p:nvSpPr>
          <p:spPr>
            <a:xfrm rot="6491009">
              <a:off x="1950928" y="2876101"/>
              <a:ext cx="1984125" cy="2993952"/>
            </a:xfrm>
            <a:prstGeom prst="rect">
              <a:avLst/>
            </a:prstGeom>
            <a:noFill/>
            <a:ln w="9525" cap="flat" cmpd="sng" algn="ctr">
              <a:solidFill>
                <a:schemeClr val="bg1">
                  <a:lumMod val="8292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矩形 38"/>
            <p:cNvSpPr/>
            <p:nvPr/>
          </p:nvSpPr>
          <p:spPr>
            <a:xfrm rot="6990317">
              <a:off x="1887786" y="2953041"/>
              <a:ext cx="1943440" cy="2932561"/>
            </a:xfrm>
            <a:prstGeom prst="rect">
              <a:avLst/>
            </a:prstGeom>
            <a:noFill/>
            <a:ln w="9525" cap="flat" cmpd="sng" algn="ctr">
              <a:solidFill>
                <a:schemeClr val="bg1">
                  <a:lumMod val="8353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矩形 39"/>
            <p:cNvSpPr/>
            <p:nvPr/>
          </p:nvSpPr>
          <p:spPr>
            <a:xfrm rot="7489626">
              <a:off x="1824644" y="3029981"/>
              <a:ext cx="1902756" cy="2871170"/>
            </a:xfrm>
            <a:prstGeom prst="rect">
              <a:avLst/>
            </a:prstGeom>
            <a:noFill/>
            <a:ln w="9525" cap="flat" cmpd="sng" algn="ctr">
              <a:solidFill>
                <a:schemeClr val="bg1">
                  <a:lumMod val="8414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矩形 40"/>
            <p:cNvSpPr/>
            <p:nvPr/>
          </p:nvSpPr>
          <p:spPr>
            <a:xfrm rot="7988934">
              <a:off x="1761502" y="3106921"/>
              <a:ext cx="1862071" cy="2809778"/>
            </a:xfrm>
            <a:prstGeom prst="rect">
              <a:avLst/>
            </a:prstGeom>
            <a:noFill/>
            <a:ln w="9525" cap="flat" cmpd="sng" algn="ctr">
              <a:solidFill>
                <a:schemeClr val="bg1">
                  <a:lumMod val="8475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矩形 41"/>
            <p:cNvSpPr/>
            <p:nvPr/>
          </p:nvSpPr>
          <p:spPr>
            <a:xfrm rot="8488242">
              <a:off x="1698360" y="3183861"/>
              <a:ext cx="1821387" cy="2748387"/>
            </a:xfrm>
            <a:prstGeom prst="rect">
              <a:avLst/>
            </a:prstGeom>
            <a:noFill/>
            <a:ln w="9525" cap="flat" cmpd="sng" algn="ctr">
              <a:solidFill>
                <a:schemeClr val="bg1">
                  <a:lumMod val="8536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矩形 42"/>
            <p:cNvSpPr/>
            <p:nvPr/>
          </p:nvSpPr>
          <p:spPr>
            <a:xfrm rot="8987551">
              <a:off x="1635218" y="3260801"/>
              <a:ext cx="1780702" cy="2686996"/>
            </a:xfrm>
            <a:prstGeom prst="rect">
              <a:avLst/>
            </a:prstGeom>
            <a:noFill/>
            <a:ln w="9525" cap="flat" cmpd="sng" algn="ctr">
              <a:solidFill>
                <a:schemeClr val="bg1">
                  <a:lumMod val="8597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矩形 43"/>
            <p:cNvSpPr/>
            <p:nvPr/>
          </p:nvSpPr>
          <p:spPr>
            <a:xfrm rot="9486859">
              <a:off x="1572077" y="3337740"/>
              <a:ext cx="1740017" cy="2625605"/>
            </a:xfrm>
            <a:prstGeom prst="rect">
              <a:avLst/>
            </a:prstGeom>
            <a:noFill/>
            <a:ln w="9525" cap="flat" cmpd="sng" algn="ctr">
              <a:solidFill>
                <a:schemeClr val="bg1">
                  <a:lumMod val="8658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矩形 44"/>
            <p:cNvSpPr/>
            <p:nvPr/>
          </p:nvSpPr>
          <p:spPr>
            <a:xfrm rot="9986168">
              <a:off x="1508935" y="3414681"/>
              <a:ext cx="1699333" cy="2564214"/>
            </a:xfrm>
            <a:prstGeom prst="rect">
              <a:avLst/>
            </a:prstGeom>
            <a:noFill/>
            <a:ln w="9525" cap="flat" cmpd="sng" algn="ctr">
              <a:solidFill>
                <a:schemeClr val="bg1">
                  <a:lumMod val="8719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矩形 45"/>
            <p:cNvSpPr/>
            <p:nvPr/>
          </p:nvSpPr>
          <p:spPr>
            <a:xfrm rot="10485476">
              <a:off x="1445793" y="3491621"/>
              <a:ext cx="1658648" cy="2502822"/>
            </a:xfrm>
            <a:prstGeom prst="rect">
              <a:avLst/>
            </a:prstGeom>
            <a:noFill/>
            <a:ln w="9525" cap="flat" cmpd="sng" algn="ctr">
              <a:solidFill>
                <a:schemeClr val="bg1">
                  <a:lumMod val="8780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矩形 46"/>
            <p:cNvSpPr/>
            <p:nvPr/>
          </p:nvSpPr>
          <p:spPr>
            <a:xfrm rot="10984785">
              <a:off x="1382651" y="3568560"/>
              <a:ext cx="1617964" cy="2441431"/>
            </a:xfrm>
            <a:prstGeom prst="rect">
              <a:avLst/>
            </a:prstGeom>
            <a:noFill/>
            <a:ln w="9525" cap="flat" cmpd="sng" algn="ctr">
              <a:solidFill>
                <a:schemeClr val="bg1">
                  <a:lumMod val="8841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矩形 47"/>
            <p:cNvSpPr/>
            <p:nvPr/>
          </p:nvSpPr>
          <p:spPr>
            <a:xfrm rot="11484093">
              <a:off x="1319509" y="3645500"/>
              <a:ext cx="1577279" cy="2380040"/>
            </a:xfrm>
            <a:prstGeom prst="rect">
              <a:avLst/>
            </a:prstGeom>
            <a:noFill/>
            <a:ln w="9525" cap="flat" cmpd="sng" algn="ctr">
              <a:solidFill>
                <a:schemeClr val="bg1">
                  <a:lumMod val="8902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矩形 48"/>
            <p:cNvSpPr/>
            <p:nvPr/>
          </p:nvSpPr>
          <p:spPr>
            <a:xfrm rot="11983401">
              <a:off x="1256367" y="3722441"/>
              <a:ext cx="1536594" cy="2318649"/>
            </a:xfrm>
            <a:prstGeom prst="rect">
              <a:avLst/>
            </a:prstGeom>
            <a:noFill/>
            <a:ln w="9525" cap="flat" cmpd="sng" algn="ctr">
              <a:solidFill>
                <a:schemeClr val="bg1">
                  <a:lumMod val="8963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矩形 49"/>
            <p:cNvSpPr/>
            <p:nvPr/>
          </p:nvSpPr>
          <p:spPr>
            <a:xfrm rot="12482710">
              <a:off x="1193225" y="3799380"/>
              <a:ext cx="1495910" cy="2257258"/>
            </a:xfrm>
            <a:prstGeom prst="rect">
              <a:avLst/>
            </a:prstGeom>
            <a:noFill/>
            <a:ln w="9525" cap="flat" cmpd="sng" algn="ctr">
              <a:solidFill>
                <a:schemeClr val="bg1">
                  <a:lumMod val="9024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矩形 50"/>
            <p:cNvSpPr/>
            <p:nvPr/>
          </p:nvSpPr>
          <p:spPr>
            <a:xfrm rot="12982018">
              <a:off x="1130083" y="3876320"/>
              <a:ext cx="1455225" cy="2195866"/>
            </a:xfrm>
            <a:prstGeom prst="rect">
              <a:avLst/>
            </a:prstGeom>
            <a:noFill/>
            <a:ln w="9525" cap="flat" cmpd="sng" algn="ctr">
              <a:solidFill>
                <a:schemeClr val="bg1">
                  <a:lumMod val="9085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矩形 51"/>
            <p:cNvSpPr/>
            <p:nvPr/>
          </p:nvSpPr>
          <p:spPr>
            <a:xfrm rot="13481326">
              <a:off x="1066941" y="3953260"/>
              <a:ext cx="1414541" cy="2134475"/>
            </a:xfrm>
            <a:prstGeom prst="rect">
              <a:avLst/>
            </a:prstGeom>
            <a:noFill/>
            <a:ln w="9525" cap="flat" cmpd="sng" algn="ctr">
              <a:solidFill>
                <a:schemeClr val="bg1">
                  <a:lumMod val="9146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矩形 52"/>
            <p:cNvSpPr/>
            <p:nvPr/>
          </p:nvSpPr>
          <p:spPr>
            <a:xfrm rot="13980634">
              <a:off x="1003799" y="4030201"/>
              <a:ext cx="1373856" cy="2073084"/>
            </a:xfrm>
            <a:prstGeom prst="rect">
              <a:avLst/>
            </a:prstGeom>
            <a:noFill/>
            <a:ln w="9525" cap="flat" cmpd="sng" algn="ctr">
              <a:solidFill>
                <a:schemeClr val="bg1">
                  <a:lumMod val="9207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4" name="矩形 53"/>
            <p:cNvSpPr/>
            <p:nvPr/>
          </p:nvSpPr>
          <p:spPr>
            <a:xfrm rot="14479943">
              <a:off x="940657" y="4107140"/>
              <a:ext cx="1333171" cy="2011693"/>
            </a:xfrm>
            <a:prstGeom prst="rect">
              <a:avLst/>
            </a:prstGeom>
            <a:noFill/>
            <a:ln w="9525" cap="flat" cmpd="sng" algn="ctr">
              <a:solidFill>
                <a:schemeClr val="bg1">
                  <a:lumMod val="9268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5" name="矩形 54"/>
            <p:cNvSpPr/>
            <p:nvPr/>
          </p:nvSpPr>
          <p:spPr>
            <a:xfrm rot="14979251">
              <a:off x="877515" y="4184080"/>
              <a:ext cx="1292487" cy="1950301"/>
            </a:xfrm>
            <a:prstGeom prst="rect">
              <a:avLst/>
            </a:prstGeom>
            <a:noFill/>
            <a:ln w="9525" cap="flat" cmpd="sng" algn="ctr">
              <a:solidFill>
                <a:schemeClr val="bg1">
                  <a:lumMod val="9329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6" name="矩形 55"/>
            <p:cNvSpPr/>
            <p:nvPr/>
          </p:nvSpPr>
          <p:spPr>
            <a:xfrm rot="15478559">
              <a:off x="814373" y="4261020"/>
              <a:ext cx="1251802" cy="1888910"/>
            </a:xfrm>
            <a:prstGeom prst="rect">
              <a:avLst/>
            </a:prstGeom>
            <a:noFill/>
            <a:ln w="9525" cap="flat" cmpd="sng" algn="ctr">
              <a:solidFill>
                <a:schemeClr val="bg1">
                  <a:lumMod val="9390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7" name="矩形 56"/>
            <p:cNvSpPr/>
            <p:nvPr/>
          </p:nvSpPr>
          <p:spPr>
            <a:xfrm rot="15977867">
              <a:off x="751231" y="4337960"/>
              <a:ext cx="1211117" cy="1827519"/>
            </a:xfrm>
            <a:prstGeom prst="rect">
              <a:avLst/>
            </a:prstGeom>
            <a:noFill/>
            <a:ln w="9525" cap="flat" cmpd="sng" algn="ctr">
              <a:solidFill>
                <a:schemeClr val="bg1">
                  <a:lumMod val="9451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8" name="矩形 57"/>
            <p:cNvSpPr/>
            <p:nvPr/>
          </p:nvSpPr>
          <p:spPr>
            <a:xfrm rot="16477176">
              <a:off x="688089" y="4414900"/>
              <a:ext cx="1170433" cy="1766128"/>
            </a:xfrm>
            <a:prstGeom prst="rect">
              <a:avLst/>
            </a:prstGeom>
            <a:noFill/>
            <a:ln w="9525" cap="flat" cmpd="sng" algn="ctr">
              <a:solidFill>
                <a:schemeClr val="bg1">
                  <a:lumMod val="9512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9" name="矩形 58"/>
            <p:cNvSpPr/>
            <p:nvPr/>
          </p:nvSpPr>
          <p:spPr>
            <a:xfrm rot="16976484">
              <a:off x="624947" y="4491840"/>
              <a:ext cx="1129748" cy="1704737"/>
            </a:xfrm>
            <a:prstGeom prst="rect">
              <a:avLst/>
            </a:prstGeom>
            <a:noFill/>
            <a:ln w="9525" cap="flat" cmpd="sng" algn="ctr">
              <a:solidFill>
                <a:schemeClr val="bg1">
                  <a:lumMod val="9573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60" name="矩形 59"/>
            <p:cNvSpPr/>
            <p:nvPr/>
          </p:nvSpPr>
          <p:spPr>
            <a:xfrm rot="17475793">
              <a:off x="561805" y="4568780"/>
              <a:ext cx="1089064" cy="1643345"/>
            </a:xfrm>
            <a:prstGeom prst="rect">
              <a:avLst/>
            </a:prstGeom>
            <a:noFill/>
            <a:ln w="9525" cap="flat" cmpd="sng" algn="ctr">
              <a:solidFill>
                <a:schemeClr val="bg1">
                  <a:lumMod val="9634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61" name="矩形 60"/>
            <p:cNvSpPr/>
            <p:nvPr/>
          </p:nvSpPr>
          <p:spPr>
            <a:xfrm rot="17975101">
              <a:off x="498663" y="4645720"/>
              <a:ext cx="1048379" cy="1581954"/>
            </a:xfrm>
            <a:prstGeom prst="rect">
              <a:avLst/>
            </a:prstGeom>
            <a:noFill/>
            <a:ln w="9525" cap="flat" cmpd="sng" algn="ctr">
              <a:solidFill>
                <a:schemeClr val="bg1">
                  <a:lumMod val="9695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62" name="矩形 61"/>
            <p:cNvSpPr/>
            <p:nvPr/>
          </p:nvSpPr>
          <p:spPr>
            <a:xfrm rot="18474410">
              <a:off x="435521" y="4722660"/>
              <a:ext cx="1007694" cy="1520563"/>
            </a:xfrm>
            <a:prstGeom prst="rect">
              <a:avLst/>
            </a:prstGeom>
            <a:noFill/>
            <a:ln w="9525" cap="flat" cmpd="sng" algn="ctr">
              <a:solidFill>
                <a:schemeClr val="bg1">
                  <a:lumMod val="9756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63" name="矩形 62"/>
            <p:cNvSpPr/>
            <p:nvPr/>
          </p:nvSpPr>
          <p:spPr>
            <a:xfrm rot="18973718">
              <a:off x="372379" y="4799600"/>
              <a:ext cx="967010" cy="1459172"/>
            </a:xfrm>
            <a:prstGeom prst="rect">
              <a:avLst/>
            </a:prstGeom>
            <a:noFill/>
            <a:ln w="9525" cap="flat" cmpd="sng" algn="ctr">
              <a:solidFill>
                <a:schemeClr val="bg1">
                  <a:lumMod val="9817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64" name="矩形 63"/>
            <p:cNvSpPr/>
            <p:nvPr/>
          </p:nvSpPr>
          <p:spPr>
            <a:xfrm rot="19473027">
              <a:off x="309237" y="4876540"/>
              <a:ext cx="926325" cy="1397780"/>
            </a:xfrm>
            <a:prstGeom prst="rect">
              <a:avLst/>
            </a:prstGeom>
            <a:noFill/>
            <a:ln w="9525" cap="flat" cmpd="sng" algn="ctr">
              <a:solidFill>
                <a:schemeClr val="bg1">
                  <a:lumMod val="9878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65" name="矩形 64"/>
            <p:cNvSpPr/>
            <p:nvPr/>
          </p:nvSpPr>
          <p:spPr>
            <a:xfrm rot="19972335">
              <a:off x="246095" y="4953480"/>
              <a:ext cx="885641" cy="1336389"/>
            </a:xfrm>
            <a:prstGeom prst="rect">
              <a:avLst/>
            </a:prstGeom>
            <a:noFill/>
            <a:ln w="9525" cap="flat" cmpd="sng" algn="ctr">
              <a:solidFill>
                <a:schemeClr val="bg1">
                  <a:lumMod val="9939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67" name="组合 66"/>
          <p:cNvGrpSpPr/>
          <p:nvPr/>
        </p:nvGrpSpPr>
        <p:grpSpPr>
          <a:xfrm>
            <a:off x="6119789" y="1699801"/>
            <a:ext cx="978409" cy="663745"/>
            <a:chOff x="10559571" y="3739839"/>
            <a:chExt cx="1216152" cy="690261"/>
          </a:xfrm>
        </p:grpSpPr>
        <p:sp>
          <p:nvSpPr>
            <p:cNvPr id="68" name="平行四边形 67"/>
            <p:cNvSpPr/>
            <p:nvPr/>
          </p:nvSpPr>
          <p:spPr>
            <a:xfrm>
              <a:off x="10559571" y="3775188"/>
              <a:ext cx="1216152" cy="301422"/>
            </a:xfrm>
            <a:prstGeom prst="parallelogram">
              <a:avLst>
                <a:gd name="adj" fmla="val 99787"/>
              </a:avLst>
            </a:prstGeom>
            <a:noFill/>
            <a:ln w="9525" cap="flat" cmpd="sng" algn="ctr">
              <a:solidFill>
                <a:schemeClr val="bg1">
                  <a:lumMod val="7727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69" name="平行四边形 68"/>
            <p:cNvSpPr/>
            <p:nvPr/>
          </p:nvSpPr>
          <p:spPr>
            <a:xfrm>
              <a:off x="10559571" y="3810537"/>
              <a:ext cx="1216152" cy="301422"/>
            </a:xfrm>
            <a:prstGeom prst="parallelogram">
              <a:avLst>
                <a:gd name="adj" fmla="val 99787"/>
              </a:avLst>
            </a:prstGeom>
            <a:noFill/>
            <a:ln w="9525" cap="flat" cmpd="sng" algn="ctr">
              <a:solidFill>
                <a:schemeClr val="bg1">
                  <a:lumMod val="7954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0" name="平行四边形 69"/>
            <p:cNvSpPr/>
            <p:nvPr/>
          </p:nvSpPr>
          <p:spPr>
            <a:xfrm>
              <a:off x="10559571" y="3845886"/>
              <a:ext cx="1216152" cy="301422"/>
            </a:xfrm>
            <a:prstGeom prst="parallelogram">
              <a:avLst>
                <a:gd name="adj" fmla="val 99787"/>
              </a:avLst>
            </a:prstGeom>
            <a:noFill/>
            <a:ln w="9525" cap="flat" cmpd="sng" algn="ctr">
              <a:solidFill>
                <a:schemeClr val="bg1">
                  <a:lumMod val="8181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1" name="平行四边形 70"/>
            <p:cNvSpPr/>
            <p:nvPr/>
          </p:nvSpPr>
          <p:spPr>
            <a:xfrm>
              <a:off x="10559571" y="3881235"/>
              <a:ext cx="1216152" cy="301422"/>
            </a:xfrm>
            <a:prstGeom prst="parallelogram">
              <a:avLst>
                <a:gd name="adj" fmla="val 99787"/>
              </a:avLst>
            </a:prstGeom>
            <a:noFill/>
            <a:ln w="9525" cap="flat" cmpd="sng" algn="ctr">
              <a:solidFill>
                <a:schemeClr val="bg1">
                  <a:lumMod val="8409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2" name="平行四边形 71"/>
            <p:cNvSpPr/>
            <p:nvPr/>
          </p:nvSpPr>
          <p:spPr>
            <a:xfrm>
              <a:off x="10559571" y="3916584"/>
              <a:ext cx="1216152" cy="301422"/>
            </a:xfrm>
            <a:prstGeom prst="parallelogram">
              <a:avLst>
                <a:gd name="adj" fmla="val 99787"/>
              </a:avLst>
            </a:prstGeom>
            <a:noFill/>
            <a:ln w="9525" cap="flat" cmpd="sng" algn="ctr">
              <a:solidFill>
                <a:schemeClr val="bg1">
                  <a:lumMod val="8636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3" name="平行四边形 72"/>
            <p:cNvSpPr/>
            <p:nvPr/>
          </p:nvSpPr>
          <p:spPr>
            <a:xfrm>
              <a:off x="10559571" y="3951933"/>
              <a:ext cx="1216152" cy="301422"/>
            </a:xfrm>
            <a:prstGeom prst="parallelogram">
              <a:avLst>
                <a:gd name="adj" fmla="val 99787"/>
              </a:avLst>
            </a:prstGeom>
            <a:noFill/>
            <a:ln w="9525" cap="flat" cmpd="sng" algn="ctr">
              <a:solidFill>
                <a:schemeClr val="bg1">
                  <a:lumMod val="8863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4" name="平行四边形 73"/>
            <p:cNvSpPr/>
            <p:nvPr/>
          </p:nvSpPr>
          <p:spPr>
            <a:xfrm>
              <a:off x="10559571" y="3987282"/>
              <a:ext cx="1216152" cy="301422"/>
            </a:xfrm>
            <a:prstGeom prst="parallelogram">
              <a:avLst>
                <a:gd name="adj" fmla="val 99787"/>
              </a:avLst>
            </a:prstGeom>
            <a:noFill/>
            <a:ln w="9525" cap="flat" cmpd="sng" algn="ctr">
              <a:solidFill>
                <a:schemeClr val="bg1">
                  <a:lumMod val="9090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5" name="平行四边形 74"/>
            <p:cNvSpPr/>
            <p:nvPr/>
          </p:nvSpPr>
          <p:spPr>
            <a:xfrm>
              <a:off x="10559571" y="4022631"/>
              <a:ext cx="1216152" cy="301422"/>
            </a:xfrm>
            <a:prstGeom prst="parallelogram">
              <a:avLst>
                <a:gd name="adj" fmla="val 99787"/>
              </a:avLst>
            </a:prstGeom>
            <a:noFill/>
            <a:ln w="9525" cap="flat" cmpd="sng" algn="ctr">
              <a:solidFill>
                <a:schemeClr val="bg1">
                  <a:lumMod val="9318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6" name="平行四边形 75"/>
            <p:cNvSpPr/>
            <p:nvPr/>
          </p:nvSpPr>
          <p:spPr>
            <a:xfrm>
              <a:off x="10559571" y="4057980"/>
              <a:ext cx="1216152" cy="301422"/>
            </a:xfrm>
            <a:prstGeom prst="parallelogram">
              <a:avLst>
                <a:gd name="adj" fmla="val 99787"/>
              </a:avLst>
            </a:prstGeom>
            <a:noFill/>
            <a:ln w="9525" cap="flat" cmpd="sng" algn="ctr">
              <a:solidFill>
                <a:schemeClr val="bg1">
                  <a:lumMod val="9545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7" name="平行四边形 76"/>
            <p:cNvSpPr/>
            <p:nvPr/>
          </p:nvSpPr>
          <p:spPr>
            <a:xfrm>
              <a:off x="10559571" y="4093329"/>
              <a:ext cx="1216152" cy="301422"/>
            </a:xfrm>
            <a:prstGeom prst="parallelogram">
              <a:avLst>
                <a:gd name="adj" fmla="val 99787"/>
              </a:avLst>
            </a:prstGeom>
            <a:noFill/>
            <a:ln w="9525" cap="flat" cmpd="sng" algn="ctr">
              <a:solidFill>
                <a:schemeClr val="bg1">
                  <a:lumMod val="9772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8" name="平行四边形 77"/>
            <p:cNvSpPr/>
            <p:nvPr/>
          </p:nvSpPr>
          <p:spPr>
            <a:xfrm>
              <a:off x="10559571" y="4128678"/>
              <a:ext cx="1216152" cy="301422"/>
            </a:xfrm>
            <a:prstGeom prst="parallelogram">
              <a:avLst>
                <a:gd name="adj" fmla="val 99787"/>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平行四边形 78"/>
            <p:cNvSpPr/>
            <p:nvPr/>
          </p:nvSpPr>
          <p:spPr>
            <a:xfrm>
              <a:off x="10559571" y="3739839"/>
              <a:ext cx="1216152" cy="301422"/>
            </a:xfrm>
            <a:prstGeom prst="parallelogram">
              <a:avLst>
                <a:gd name="adj" fmla="val 99787"/>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7371653" y="1540947"/>
            <a:ext cx="4298036" cy="1212692"/>
            <a:chOff x="2566570" y="747847"/>
            <a:chExt cx="4298036" cy="1212692"/>
          </a:xfrm>
        </p:grpSpPr>
        <p:sp>
          <p:nvSpPr>
            <p:cNvPr id="81" name="文本框 80"/>
            <p:cNvSpPr txBox="1"/>
            <p:nvPr/>
          </p:nvSpPr>
          <p:spPr>
            <a:xfrm>
              <a:off x="2566570" y="747847"/>
              <a:ext cx="1915909" cy="461665"/>
            </a:xfrm>
            <a:prstGeom prst="rect">
              <a:avLst/>
            </a:prstGeom>
            <a:noFill/>
          </p:spPr>
          <p:txBody>
            <a:bodyPr wrap="none" rtlCol="0">
              <a:spAutoFit/>
            </a:bodyPr>
            <a:lstStyle/>
            <a:p>
              <a:r>
                <a:rPr lang="zh-CN" altLang="en-US" sz="2400" b="1" spc="300" dirty="0">
                  <a:solidFill>
                    <a:srgbClr val="323232"/>
                  </a:solidFill>
                  <a:latin typeface="微软雅黑 Light" panose="020B0502040204020203" pitchFamily="34" charset="-122"/>
                  <a:ea typeface="微软雅黑 Light" panose="020B0502040204020203" pitchFamily="34" charset="-122"/>
                </a:rPr>
                <a:t>安全性问题</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82" name="文本框 81"/>
            <p:cNvSpPr txBox="1"/>
            <p:nvPr/>
          </p:nvSpPr>
          <p:spPr>
            <a:xfrm>
              <a:off x="2566570" y="1171412"/>
              <a:ext cx="4298036" cy="789127"/>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传统门禁系统通常依赖物理钥匙或卡片，容易丢失或被盗，导致安全隐患。</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grpSp>
        <p:nvGrpSpPr>
          <p:cNvPr id="83" name="组合 82"/>
          <p:cNvGrpSpPr/>
          <p:nvPr/>
        </p:nvGrpSpPr>
        <p:grpSpPr>
          <a:xfrm>
            <a:off x="6119789" y="3260003"/>
            <a:ext cx="978409" cy="663745"/>
            <a:chOff x="10559571" y="3739839"/>
            <a:chExt cx="1216152" cy="690261"/>
          </a:xfrm>
        </p:grpSpPr>
        <p:sp>
          <p:nvSpPr>
            <p:cNvPr id="84" name="平行四边形 83"/>
            <p:cNvSpPr/>
            <p:nvPr/>
          </p:nvSpPr>
          <p:spPr>
            <a:xfrm>
              <a:off x="10559571" y="3775188"/>
              <a:ext cx="1216152" cy="301422"/>
            </a:xfrm>
            <a:prstGeom prst="parallelogram">
              <a:avLst>
                <a:gd name="adj" fmla="val 99787"/>
              </a:avLst>
            </a:prstGeom>
            <a:noFill/>
            <a:ln w="9525" cap="flat" cmpd="sng" algn="ctr">
              <a:solidFill>
                <a:schemeClr val="bg1">
                  <a:lumMod val="7727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5" name="平行四边形 84"/>
            <p:cNvSpPr/>
            <p:nvPr/>
          </p:nvSpPr>
          <p:spPr>
            <a:xfrm>
              <a:off x="10559571" y="3810537"/>
              <a:ext cx="1216152" cy="301422"/>
            </a:xfrm>
            <a:prstGeom prst="parallelogram">
              <a:avLst>
                <a:gd name="adj" fmla="val 99787"/>
              </a:avLst>
            </a:prstGeom>
            <a:noFill/>
            <a:ln w="9525" cap="flat" cmpd="sng" algn="ctr">
              <a:solidFill>
                <a:schemeClr val="bg1">
                  <a:lumMod val="7954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6" name="平行四边形 85"/>
            <p:cNvSpPr/>
            <p:nvPr/>
          </p:nvSpPr>
          <p:spPr>
            <a:xfrm>
              <a:off x="10559571" y="3845886"/>
              <a:ext cx="1216152" cy="301422"/>
            </a:xfrm>
            <a:prstGeom prst="parallelogram">
              <a:avLst>
                <a:gd name="adj" fmla="val 99787"/>
              </a:avLst>
            </a:prstGeom>
            <a:noFill/>
            <a:ln w="9525" cap="flat" cmpd="sng" algn="ctr">
              <a:solidFill>
                <a:schemeClr val="bg1">
                  <a:lumMod val="8181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7" name="平行四边形 86"/>
            <p:cNvSpPr/>
            <p:nvPr/>
          </p:nvSpPr>
          <p:spPr>
            <a:xfrm>
              <a:off x="10559571" y="3881235"/>
              <a:ext cx="1216152" cy="301422"/>
            </a:xfrm>
            <a:prstGeom prst="parallelogram">
              <a:avLst>
                <a:gd name="adj" fmla="val 99787"/>
              </a:avLst>
            </a:prstGeom>
            <a:noFill/>
            <a:ln w="9525" cap="flat" cmpd="sng" algn="ctr">
              <a:solidFill>
                <a:schemeClr val="bg1">
                  <a:lumMod val="8409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8" name="平行四边形 87"/>
            <p:cNvSpPr/>
            <p:nvPr/>
          </p:nvSpPr>
          <p:spPr>
            <a:xfrm>
              <a:off x="10559571" y="3916584"/>
              <a:ext cx="1216152" cy="301422"/>
            </a:xfrm>
            <a:prstGeom prst="parallelogram">
              <a:avLst>
                <a:gd name="adj" fmla="val 99787"/>
              </a:avLst>
            </a:prstGeom>
            <a:noFill/>
            <a:ln w="9525" cap="flat" cmpd="sng" algn="ctr">
              <a:solidFill>
                <a:schemeClr val="bg1">
                  <a:lumMod val="8636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9" name="平行四边形 88"/>
            <p:cNvSpPr/>
            <p:nvPr/>
          </p:nvSpPr>
          <p:spPr>
            <a:xfrm>
              <a:off x="10559571" y="3951933"/>
              <a:ext cx="1216152" cy="301422"/>
            </a:xfrm>
            <a:prstGeom prst="parallelogram">
              <a:avLst>
                <a:gd name="adj" fmla="val 99787"/>
              </a:avLst>
            </a:prstGeom>
            <a:noFill/>
            <a:ln w="9525" cap="flat" cmpd="sng" algn="ctr">
              <a:solidFill>
                <a:schemeClr val="bg1">
                  <a:lumMod val="8863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0" name="平行四边形 89"/>
            <p:cNvSpPr/>
            <p:nvPr/>
          </p:nvSpPr>
          <p:spPr>
            <a:xfrm>
              <a:off x="10559571" y="3987282"/>
              <a:ext cx="1216152" cy="301422"/>
            </a:xfrm>
            <a:prstGeom prst="parallelogram">
              <a:avLst>
                <a:gd name="adj" fmla="val 99787"/>
              </a:avLst>
            </a:prstGeom>
            <a:noFill/>
            <a:ln w="9525" cap="flat" cmpd="sng" algn="ctr">
              <a:solidFill>
                <a:schemeClr val="bg1">
                  <a:lumMod val="9090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1" name="平行四边形 90"/>
            <p:cNvSpPr/>
            <p:nvPr/>
          </p:nvSpPr>
          <p:spPr>
            <a:xfrm>
              <a:off x="10559571" y="4022631"/>
              <a:ext cx="1216152" cy="301422"/>
            </a:xfrm>
            <a:prstGeom prst="parallelogram">
              <a:avLst>
                <a:gd name="adj" fmla="val 99787"/>
              </a:avLst>
            </a:prstGeom>
            <a:noFill/>
            <a:ln w="9525" cap="flat" cmpd="sng" algn="ctr">
              <a:solidFill>
                <a:schemeClr val="bg1">
                  <a:lumMod val="9318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2" name="平行四边形 91"/>
            <p:cNvSpPr/>
            <p:nvPr/>
          </p:nvSpPr>
          <p:spPr>
            <a:xfrm>
              <a:off x="10559571" y="4057980"/>
              <a:ext cx="1216152" cy="301422"/>
            </a:xfrm>
            <a:prstGeom prst="parallelogram">
              <a:avLst>
                <a:gd name="adj" fmla="val 99787"/>
              </a:avLst>
            </a:prstGeom>
            <a:noFill/>
            <a:ln w="9525" cap="flat" cmpd="sng" algn="ctr">
              <a:solidFill>
                <a:schemeClr val="bg1">
                  <a:lumMod val="9545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3" name="平行四边形 92"/>
            <p:cNvSpPr/>
            <p:nvPr/>
          </p:nvSpPr>
          <p:spPr>
            <a:xfrm>
              <a:off x="10559571" y="4093329"/>
              <a:ext cx="1216152" cy="301422"/>
            </a:xfrm>
            <a:prstGeom prst="parallelogram">
              <a:avLst>
                <a:gd name="adj" fmla="val 99787"/>
              </a:avLst>
            </a:prstGeom>
            <a:noFill/>
            <a:ln w="9525" cap="flat" cmpd="sng" algn="ctr">
              <a:solidFill>
                <a:schemeClr val="bg1">
                  <a:lumMod val="9772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4" name="平行四边形 93"/>
            <p:cNvSpPr/>
            <p:nvPr/>
          </p:nvSpPr>
          <p:spPr>
            <a:xfrm>
              <a:off x="10559571" y="4128678"/>
              <a:ext cx="1216152" cy="301422"/>
            </a:xfrm>
            <a:prstGeom prst="parallelogram">
              <a:avLst>
                <a:gd name="adj" fmla="val 99787"/>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平行四边形 94"/>
            <p:cNvSpPr/>
            <p:nvPr/>
          </p:nvSpPr>
          <p:spPr>
            <a:xfrm>
              <a:off x="10559571" y="3739839"/>
              <a:ext cx="1216152" cy="301422"/>
            </a:xfrm>
            <a:prstGeom prst="parallelogram">
              <a:avLst>
                <a:gd name="adj" fmla="val 99787"/>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p:cNvGrpSpPr/>
          <p:nvPr/>
        </p:nvGrpSpPr>
        <p:grpSpPr>
          <a:xfrm>
            <a:off x="7371653" y="3101149"/>
            <a:ext cx="4298036" cy="1582024"/>
            <a:chOff x="2566570" y="747847"/>
            <a:chExt cx="4298036" cy="1582024"/>
          </a:xfrm>
        </p:grpSpPr>
        <p:sp>
          <p:nvSpPr>
            <p:cNvPr id="97" name="文本框 96"/>
            <p:cNvSpPr txBox="1"/>
            <p:nvPr/>
          </p:nvSpPr>
          <p:spPr>
            <a:xfrm>
              <a:off x="2566570" y="747847"/>
              <a:ext cx="3300904" cy="461665"/>
            </a:xfrm>
            <a:prstGeom prst="rect">
              <a:avLst/>
            </a:prstGeom>
            <a:noFill/>
          </p:spPr>
          <p:txBody>
            <a:bodyPr wrap="none" rtlCol="0">
              <a:spAutoFit/>
            </a:bodyPr>
            <a:lstStyle/>
            <a:p>
              <a:r>
                <a:rPr lang="zh-CN" altLang="en-US" sz="2400" b="1" spc="300" dirty="0">
                  <a:solidFill>
                    <a:srgbClr val="323232"/>
                  </a:solidFill>
                  <a:latin typeface="微软雅黑 Light" panose="020B0502040204020203" pitchFamily="34" charset="-122"/>
                  <a:ea typeface="微软雅黑 Light" panose="020B0502040204020203" pitchFamily="34" charset="-122"/>
                </a:rPr>
                <a:t>无法有效统计与分析</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98" name="文本框 97"/>
            <p:cNvSpPr txBox="1"/>
            <p:nvPr/>
          </p:nvSpPr>
          <p:spPr>
            <a:xfrm>
              <a:off x="2566570" y="1171412"/>
              <a:ext cx="4298036" cy="1158459"/>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一些门禁系统缺乏实时监控功能，难以及时发现和应对异常情况，增加了安全风险。这使得管理人员难以掌握出入人员的动态信息</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grpSp>
        <p:nvGrpSpPr>
          <p:cNvPr id="99" name="组合 98"/>
          <p:cNvGrpSpPr/>
          <p:nvPr/>
        </p:nvGrpSpPr>
        <p:grpSpPr>
          <a:xfrm>
            <a:off x="6119789" y="4942093"/>
            <a:ext cx="978409" cy="663745"/>
            <a:chOff x="10559571" y="3739839"/>
            <a:chExt cx="1216152" cy="690261"/>
          </a:xfrm>
        </p:grpSpPr>
        <p:sp>
          <p:nvSpPr>
            <p:cNvPr id="100" name="平行四边形 99"/>
            <p:cNvSpPr/>
            <p:nvPr/>
          </p:nvSpPr>
          <p:spPr>
            <a:xfrm>
              <a:off x="10559571" y="3775188"/>
              <a:ext cx="1216152" cy="301422"/>
            </a:xfrm>
            <a:prstGeom prst="parallelogram">
              <a:avLst>
                <a:gd name="adj" fmla="val 99787"/>
              </a:avLst>
            </a:prstGeom>
            <a:noFill/>
            <a:ln w="9525" cap="flat" cmpd="sng" algn="ctr">
              <a:solidFill>
                <a:schemeClr val="bg1">
                  <a:lumMod val="7727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1" name="平行四边形 100"/>
            <p:cNvSpPr/>
            <p:nvPr/>
          </p:nvSpPr>
          <p:spPr>
            <a:xfrm>
              <a:off x="10559571" y="3810537"/>
              <a:ext cx="1216152" cy="301422"/>
            </a:xfrm>
            <a:prstGeom prst="parallelogram">
              <a:avLst>
                <a:gd name="adj" fmla="val 99787"/>
              </a:avLst>
            </a:prstGeom>
            <a:noFill/>
            <a:ln w="9525" cap="flat" cmpd="sng" algn="ctr">
              <a:solidFill>
                <a:schemeClr val="bg1">
                  <a:lumMod val="7954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2" name="平行四边形 101"/>
            <p:cNvSpPr/>
            <p:nvPr/>
          </p:nvSpPr>
          <p:spPr>
            <a:xfrm>
              <a:off x="10559571" y="3845886"/>
              <a:ext cx="1216152" cy="301422"/>
            </a:xfrm>
            <a:prstGeom prst="parallelogram">
              <a:avLst>
                <a:gd name="adj" fmla="val 99787"/>
              </a:avLst>
            </a:prstGeom>
            <a:noFill/>
            <a:ln w="9525" cap="flat" cmpd="sng" algn="ctr">
              <a:solidFill>
                <a:schemeClr val="bg1">
                  <a:lumMod val="8181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3" name="平行四边形 102"/>
            <p:cNvSpPr/>
            <p:nvPr/>
          </p:nvSpPr>
          <p:spPr>
            <a:xfrm>
              <a:off x="10559571" y="3881235"/>
              <a:ext cx="1216152" cy="301422"/>
            </a:xfrm>
            <a:prstGeom prst="parallelogram">
              <a:avLst>
                <a:gd name="adj" fmla="val 99787"/>
              </a:avLst>
            </a:prstGeom>
            <a:noFill/>
            <a:ln w="9525" cap="flat" cmpd="sng" algn="ctr">
              <a:solidFill>
                <a:schemeClr val="bg1">
                  <a:lumMod val="8409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4" name="平行四边形 103"/>
            <p:cNvSpPr/>
            <p:nvPr/>
          </p:nvSpPr>
          <p:spPr>
            <a:xfrm>
              <a:off x="10559571" y="3916584"/>
              <a:ext cx="1216152" cy="301422"/>
            </a:xfrm>
            <a:prstGeom prst="parallelogram">
              <a:avLst>
                <a:gd name="adj" fmla="val 99787"/>
              </a:avLst>
            </a:prstGeom>
            <a:noFill/>
            <a:ln w="9525" cap="flat" cmpd="sng" algn="ctr">
              <a:solidFill>
                <a:schemeClr val="bg1">
                  <a:lumMod val="8636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5" name="平行四边形 104"/>
            <p:cNvSpPr/>
            <p:nvPr/>
          </p:nvSpPr>
          <p:spPr>
            <a:xfrm>
              <a:off x="10559571" y="3951933"/>
              <a:ext cx="1216152" cy="301422"/>
            </a:xfrm>
            <a:prstGeom prst="parallelogram">
              <a:avLst>
                <a:gd name="adj" fmla="val 99787"/>
              </a:avLst>
            </a:prstGeom>
            <a:noFill/>
            <a:ln w="9525" cap="flat" cmpd="sng" algn="ctr">
              <a:solidFill>
                <a:schemeClr val="bg1">
                  <a:lumMod val="8863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6" name="平行四边形 105"/>
            <p:cNvSpPr/>
            <p:nvPr/>
          </p:nvSpPr>
          <p:spPr>
            <a:xfrm>
              <a:off x="10559571" y="3987282"/>
              <a:ext cx="1216152" cy="301422"/>
            </a:xfrm>
            <a:prstGeom prst="parallelogram">
              <a:avLst>
                <a:gd name="adj" fmla="val 99787"/>
              </a:avLst>
            </a:prstGeom>
            <a:noFill/>
            <a:ln w="9525" cap="flat" cmpd="sng" algn="ctr">
              <a:solidFill>
                <a:schemeClr val="bg1">
                  <a:lumMod val="9090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7" name="平行四边形 106"/>
            <p:cNvSpPr/>
            <p:nvPr/>
          </p:nvSpPr>
          <p:spPr>
            <a:xfrm>
              <a:off x="10559571" y="4022631"/>
              <a:ext cx="1216152" cy="301422"/>
            </a:xfrm>
            <a:prstGeom prst="parallelogram">
              <a:avLst>
                <a:gd name="adj" fmla="val 99787"/>
              </a:avLst>
            </a:prstGeom>
            <a:noFill/>
            <a:ln w="9525" cap="flat" cmpd="sng" algn="ctr">
              <a:solidFill>
                <a:schemeClr val="bg1">
                  <a:lumMod val="9318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8" name="平行四边形 107"/>
            <p:cNvSpPr/>
            <p:nvPr/>
          </p:nvSpPr>
          <p:spPr>
            <a:xfrm>
              <a:off x="10559571" y="4057980"/>
              <a:ext cx="1216152" cy="301422"/>
            </a:xfrm>
            <a:prstGeom prst="parallelogram">
              <a:avLst>
                <a:gd name="adj" fmla="val 99787"/>
              </a:avLst>
            </a:prstGeom>
            <a:noFill/>
            <a:ln w="9525" cap="flat" cmpd="sng" algn="ctr">
              <a:solidFill>
                <a:schemeClr val="bg1">
                  <a:lumMod val="9545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9" name="平行四边形 108"/>
            <p:cNvSpPr/>
            <p:nvPr/>
          </p:nvSpPr>
          <p:spPr>
            <a:xfrm>
              <a:off x="10559571" y="4093329"/>
              <a:ext cx="1216152" cy="301422"/>
            </a:xfrm>
            <a:prstGeom prst="parallelogram">
              <a:avLst>
                <a:gd name="adj" fmla="val 99787"/>
              </a:avLst>
            </a:prstGeom>
            <a:noFill/>
            <a:ln w="9525" cap="flat" cmpd="sng" algn="ctr">
              <a:solidFill>
                <a:schemeClr val="bg1">
                  <a:lumMod val="9772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0" name="平行四边形 109"/>
            <p:cNvSpPr/>
            <p:nvPr/>
          </p:nvSpPr>
          <p:spPr>
            <a:xfrm>
              <a:off x="10559571" y="4128678"/>
              <a:ext cx="1216152" cy="301422"/>
            </a:xfrm>
            <a:prstGeom prst="parallelogram">
              <a:avLst>
                <a:gd name="adj" fmla="val 99787"/>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平行四边形 110"/>
            <p:cNvSpPr/>
            <p:nvPr/>
          </p:nvSpPr>
          <p:spPr>
            <a:xfrm>
              <a:off x="10559571" y="3739839"/>
              <a:ext cx="1216152" cy="301422"/>
            </a:xfrm>
            <a:prstGeom prst="parallelogram">
              <a:avLst>
                <a:gd name="adj" fmla="val 99787"/>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2" name="组合 111"/>
          <p:cNvGrpSpPr/>
          <p:nvPr/>
        </p:nvGrpSpPr>
        <p:grpSpPr>
          <a:xfrm>
            <a:off x="7371653" y="4783239"/>
            <a:ext cx="4298036" cy="1951356"/>
            <a:chOff x="2566570" y="747847"/>
            <a:chExt cx="4298036" cy="1951356"/>
          </a:xfrm>
        </p:grpSpPr>
        <p:sp>
          <p:nvSpPr>
            <p:cNvPr id="113" name="文本框 112"/>
            <p:cNvSpPr txBox="1"/>
            <p:nvPr/>
          </p:nvSpPr>
          <p:spPr>
            <a:xfrm>
              <a:off x="2566570" y="747847"/>
              <a:ext cx="1915909" cy="461665"/>
            </a:xfrm>
            <a:prstGeom prst="rect">
              <a:avLst/>
            </a:prstGeom>
            <a:noFill/>
          </p:spPr>
          <p:txBody>
            <a:bodyPr wrap="none" rtlCol="0">
              <a:spAutoFit/>
            </a:bodyPr>
            <a:lstStyle/>
            <a:p>
              <a:r>
                <a:rPr lang="zh-CN" altLang="en-US" sz="2400" b="1" spc="300" dirty="0">
                  <a:solidFill>
                    <a:srgbClr val="323232"/>
                  </a:solidFill>
                  <a:latin typeface="微软雅黑 Light" panose="020B0502040204020203" pitchFamily="34" charset="-122"/>
                  <a:ea typeface="微软雅黑 Light" panose="020B0502040204020203" pitchFamily="34" charset="-122"/>
                </a:rPr>
                <a:t>管理效率低</a:t>
              </a:r>
              <a:endParaRPr lang="zh-CN" altLang="en-US" sz="2400" b="1" spc="300" dirty="0">
                <a:solidFill>
                  <a:srgbClr val="323232"/>
                </a:solidFill>
                <a:latin typeface="微软雅黑 Light" panose="020B0502040204020203" pitchFamily="34" charset="-122"/>
                <a:ea typeface="微软雅黑 Light" panose="020B0502040204020203" pitchFamily="34" charset="-122"/>
              </a:endParaRPr>
            </a:p>
          </p:txBody>
        </p:sp>
        <p:sp>
          <p:nvSpPr>
            <p:cNvPr id="114" name="文本框 113"/>
            <p:cNvSpPr txBox="1"/>
            <p:nvPr/>
          </p:nvSpPr>
          <p:spPr>
            <a:xfrm>
              <a:off x="2566570" y="1171412"/>
              <a:ext cx="4298036" cy="1527791"/>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传统门禁系统的管理多依赖于人工操作，如签到、放行等，效率低下且易出错。尤其是在人流高峰时段，门禁通行缓慢，影响整体通行效率。</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sp>
        <p:nvSpPr>
          <p:cNvPr id="127" name="文本框 126"/>
          <p:cNvSpPr txBox="1"/>
          <p:nvPr/>
        </p:nvSpPr>
        <p:spPr>
          <a:xfrm>
            <a:off x="7400436" y="686768"/>
            <a:ext cx="4903907" cy="707886"/>
          </a:xfrm>
          <a:prstGeom prst="rect">
            <a:avLst/>
          </a:prstGeom>
          <a:noFill/>
        </p:spPr>
        <p:txBody>
          <a:bodyPr wrap="none" rtlCol="0">
            <a:spAutoFit/>
          </a:bodyPr>
          <a:lstStyle/>
          <a:p>
            <a:r>
              <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rPr>
              <a:t>传统门禁面临问题</a:t>
            </a:r>
            <a:endParaRPr lang="zh-CN" altLang="en-US" sz="4000" b="1" spc="600" dirty="0">
              <a:solidFill>
                <a:srgbClr val="323232"/>
              </a:solidFill>
              <a:effectLst>
                <a:outerShdw blurRad="63500" sx="102000" sy="102000" algn="ctr" rotWithShape="0">
                  <a:prstClr val="black">
                    <a:alpha val="40000"/>
                  </a:prstClr>
                </a:outerShdw>
              </a:effectLst>
              <a:latin typeface="微软雅黑 Light" panose="020B0502040204020203" pitchFamily="34" charset="-122"/>
              <a:ea typeface="微软雅黑 Light" panose="020B0502040204020203" pitchFamily="34" charset="-122"/>
            </a:endParaRPr>
          </a:p>
        </p:txBody>
      </p:sp>
      <p:sp>
        <p:nvSpPr>
          <p:cNvPr id="128" name="矩形 127"/>
          <p:cNvSpPr/>
          <p:nvPr/>
        </p:nvSpPr>
        <p:spPr>
          <a:xfrm>
            <a:off x="1231796" y="952963"/>
            <a:ext cx="2591173" cy="1157625"/>
          </a:xfrm>
          <a:prstGeom prst="rect">
            <a:avLst/>
          </a:prstGeom>
        </p:spPr>
        <p:txBody>
          <a:bodyPr wrap="square">
            <a:spAutoFit/>
          </a:bodyPr>
          <a:lstStyle/>
          <a:p>
            <a:pPr>
              <a:lnSpc>
                <a:spcPct val="150000"/>
              </a:lnSpc>
            </a:pP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Lorem ipsum dolor sit amet, consectetur adipiscing elit. </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pic>
        <p:nvPicPr>
          <p:cNvPr id="5" name="Picture 4"/>
          <p:cNvPicPr>
            <a:picLocks noChangeAspect="1"/>
          </p:cNvPicPr>
          <p:nvPr/>
        </p:nvPicPr>
        <p:blipFill>
          <a:blip r:embed="rId1"/>
          <a:stretch>
            <a:fillRect/>
          </a:stretch>
        </p:blipFill>
        <p:spPr>
          <a:xfrm>
            <a:off x="1303049" y="1851780"/>
            <a:ext cx="2854185" cy="3805580"/>
          </a:xfrm>
          <a:prstGeom prst="rect">
            <a:avLst/>
          </a:prstGeom>
        </p:spPr>
      </p:pic>
    </p:spTree>
  </p:cSld>
  <p:clrMapOvr>
    <a:masterClrMapping/>
  </p:clrMapOvr>
  <p:transition spd="slow">
    <p:randomBar dir="vert"/>
  </p:transition>
  <p:timing>
    <p:tnLst>
      <p:par>
        <p:cTn id="1" dur="indefinite" restart="never" nodeType="tmRoot"/>
      </p:par>
    </p:tnLst>
    <p:bldLst>
      <p:bldP spid="127" grpId="0"/>
      <p:bldP spid="1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79084" y="-4944496"/>
            <a:ext cx="16747384" cy="16747384"/>
            <a:chOff x="-3078555" y="-4343967"/>
            <a:chExt cx="15546326" cy="15546326"/>
          </a:xfrm>
        </p:grpSpPr>
        <p:sp>
          <p:nvSpPr>
            <p:cNvPr id="3" name="椭圆 2"/>
            <p:cNvSpPr/>
            <p:nvPr/>
          </p:nvSpPr>
          <p:spPr>
            <a:xfrm>
              <a:off x="-3078555" y="-4343967"/>
              <a:ext cx="15546326" cy="1554632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2744764" y="-4010177"/>
              <a:ext cx="14878745" cy="14878745"/>
            </a:xfrm>
            <a:prstGeom prst="ellipse">
              <a:avLst/>
            </a:prstGeom>
            <a:noFill/>
            <a:ln w="12700" cap="flat" cmpd="sng" algn="ctr">
              <a:solidFill>
                <a:schemeClr val="bg1">
                  <a:lumMod val="66667"/>
                  <a:alpha val="9523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 name="椭圆 4"/>
            <p:cNvSpPr/>
            <p:nvPr/>
          </p:nvSpPr>
          <p:spPr>
            <a:xfrm>
              <a:off x="-2410974" y="-3676386"/>
              <a:ext cx="14211164" cy="14211164"/>
            </a:xfrm>
            <a:prstGeom prst="ellipse">
              <a:avLst/>
            </a:prstGeom>
            <a:noFill/>
            <a:ln w="12700" cap="flat" cmpd="sng" algn="ctr">
              <a:solidFill>
                <a:schemeClr val="bg1">
                  <a:lumMod val="68333"/>
                  <a:alpha val="9047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6" name="椭圆 5"/>
            <p:cNvSpPr/>
            <p:nvPr/>
          </p:nvSpPr>
          <p:spPr>
            <a:xfrm>
              <a:off x="-2077183" y="-3342596"/>
              <a:ext cx="13543583" cy="13543583"/>
            </a:xfrm>
            <a:prstGeom prst="ellipse">
              <a:avLst/>
            </a:prstGeom>
            <a:noFill/>
            <a:ln w="12700" cap="flat" cmpd="sng" algn="ctr">
              <a:solidFill>
                <a:schemeClr val="bg1">
                  <a:lumMod val="70000"/>
                  <a:alpha val="8571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椭圆 6"/>
            <p:cNvSpPr/>
            <p:nvPr/>
          </p:nvSpPr>
          <p:spPr>
            <a:xfrm>
              <a:off x="-1743393" y="-3008805"/>
              <a:ext cx="12876002" cy="12876002"/>
            </a:xfrm>
            <a:prstGeom prst="ellipse">
              <a:avLst/>
            </a:prstGeom>
            <a:noFill/>
            <a:ln w="12700" cap="flat" cmpd="sng" algn="ctr">
              <a:solidFill>
                <a:schemeClr val="bg1">
                  <a:lumMod val="71667"/>
                  <a:alpha val="8095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椭圆 7"/>
            <p:cNvSpPr/>
            <p:nvPr/>
          </p:nvSpPr>
          <p:spPr>
            <a:xfrm>
              <a:off x="-1409603" y="-2675015"/>
              <a:ext cx="12208421" cy="12208421"/>
            </a:xfrm>
            <a:prstGeom prst="ellipse">
              <a:avLst/>
            </a:prstGeom>
            <a:noFill/>
            <a:ln w="12700" cap="flat" cmpd="sng" algn="ctr">
              <a:solidFill>
                <a:schemeClr val="bg1">
                  <a:lumMod val="73333"/>
                  <a:alpha val="7619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椭圆 8"/>
            <p:cNvSpPr/>
            <p:nvPr/>
          </p:nvSpPr>
          <p:spPr>
            <a:xfrm>
              <a:off x="-1075812" y="-2341224"/>
              <a:ext cx="11540840" cy="11540840"/>
            </a:xfrm>
            <a:prstGeom prst="ellipse">
              <a:avLst/>
            </a:prstGeom>
            <a:noFill/>
            <a:ln w="12700" cap="flat" cmpd="sng" algn="ctr">
              <a:solidFill>
                <a:schemeClr val="bg1">
                  <a:lumMod val="75000"/>
                  <a:alpha val="7142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椭圆 9"/>
            <p:cNvSpPr/>
            <p:nvPr/>
          </p:nvSpPr>
          <p:spPr>
            <a:xfrm>
              <a:off x="-742022" y="-2007434"/>
              <a:ext cx="10873259" cy="10873259"/>
            </a:xfrm>
            <a:prstGeom prst="ellipse">
              <a:avLst/>
            </a:prstGeom>
            <a:noFill/>
            <a:ln w="12700" cap="flat" cmpd="sng" algn="ctr">
              <a:solidFill>
                <a:schemeClr val="bg1">
                  <a:lumMod val="76667"/>
                  <a:alpha val="6666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椭圆 10"/>
            <p:cNvSpPr/>
            <p:nvPr/>
          </p:nvSpPr>
          <p:spPr>
            <a:xfrm>
              <a:off x="-408231" y="-1673643"/>
              <a:ext cx="10205678" cy="10205678"/>
            </a:xfrm>
            <a:prstGeom prst="ellipse">
              <a:avLst/>
            </a:prstGeom>
            <a:noFill/>
            <a:ln w="12700" cap="flat" cmpd="sng" algn="ctr">
              <a:solidFill>
                <a:schemeClr val="bg1">
                  <a:lumMod val="78333"/>
                  <a:alpha val="6190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椭圆 11"/>
            <p:cNvSpPr/>
            <p:nvPr/>
          </p:nvSpPr>
          <p:spPr>
            <a:xfrm>
              <a:off x="-74441" y="-1339853"/>
              <a:ext cx="9538097" cy="9538097"/>
            </a:xfrm>
            <a:prstGeom prst="ellipse">
              <a:avLst/>
            </a:prstGeom>
            <a:noFill/>
            <a:ln w="12700" cap="flat" cmpd="sng" algn="ctr">
              <a:solidFill>
                <a:schemeClr val="bg1">
                  <a:lumMod val="80000"/>
                  <a:alpha val="5714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椭圆 12"/>
            <p:cNvSpPr/>
            <p:nvPr/>
          </p:nvSpPr>
          <p:spPr>
            <a:xfrm>
              <a:off x="259350" y="-1006062"/>
              <a:ext cx="8870516" cy="8870516"/>
            </a:xfrm>
            <a:prstGeom prst="ellipse">
              <a:avLst/>
            </a:prstGeom>
            <a:noFill/>
            <a:ln w="12700" cap="flat" cmpd="sng" algn="ctr">
              <a:solidFill>
                <a:schemeClr val="bg1">
                  <a:lumMod val="81667"/>
                  <a:alpha val="5238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椭圆 13"/>
            <p:cNvSpPr/>
            <p:nvPr/>
          </p:nvSpPr>
          <p:spPr>
            <a:xfrm>
              <a:off x="593140" y="-672272"/>
              <a:ext cx="8202935" cy="8202935"/>
            </a:xfrm>
            <a:prstGeom prst="ellipse">
              <a:avLst/>
            </a:prstGeom>
            <a:noFill/>
            <a:ln w="12700" cap="flat" cmpd="sng" algn="ctr">
              <a:solidFill>
                <a:schemeClr val="bg1">
                  <a:lumMod val="83333"/>
                  <a:alpha val="4761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椭圆 14"/>
            <p:cNvSpPr/>
            <p:nvPr/>
          </p:nvSpPr>
          <p:spPr>
            <a:xfrm>
              <a:off x="926931" y="-338481"/>
              <a:ext cx="7535354" cy="7535354"/>
            </a:xfrm>
            <a:prstGeom prst="ellipse">
              <a:avLst/>
            </a:prstGeom>
            <a:noFill/>
            <a:ln w="12700" cap="flat" cmpd="sng" algn="ctr">
              <a:solidFill>
                <a:schemeClr val="bg1">
                  <a:lumMod val="85000"/>
                  <a:alpha val="4285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椭圆 15"/>
            <p:cNvSpPr/>
            <p:nvPr/>
          </p:nvSpPr>
          <p:spPr>
            <a:xfrm>
              <a:off x="1260721" y="-4691"/>
              <a:ext cx="6867773" cy="6867773"/>
            </a:xfrm>
            <a:prstGeom prst="ellipse">
              <a:avLst/>
            </a:prstGeom>
            <a:noFill/>
            <a:ln w="12700" cap="flat" cmpd="sng" algn="ctr">
              <a:solidFill>
                <a:schemeClr val="bg1">
                  <a:lumMod val="86667"/>
                  <a:alpha val="38095"/>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1594512" y="329100"/>
              <a:ext cx="6200192" cy="6200192"/>
            </a:xfrm>
            <a:prstGeom prst="ellipse">
              <a:avLst/>
            </a:prstGeom>
            <a:noFill/>
            <a:ln w="12700" cap="flat" cmpd="sng" algn="ctr">
              <a:solidFill>
                <a:schemeClr val="bg1">
                  <a:lumMod val="88333"/>
                  <a:alpha val="3333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椭圆 17"/>
            <p:cNvSpPr/>
            <p:nvPr/>
          </p:nvSpPr>
          <p:spPr>
            <a:xfrm>
              <a:off x="1928302" y="662890"/>
              <a:ext cx="5532612" cy="5532612"/>
            </a:xfrm>
            <a:prstGeom prst="ellipse">
              <a:avLst/>
            </a:prstGeom>
            <a:noFill/>
            <a:ln w="12700" cap="flat" cmpd="sng" algn="ctr">
              <a:solidFill>
                <a:schemeClr val="bg1">
                  <a:lumMod val="90000"/>
                  <a:alpha val="2857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椭圆 18"/>
            <p:cNvSpPr/>
            <p:nvPr/>
          </p:nvSpPr>
          <p:spPr>
            <a:xfrm>
              <a:off x="2262093" y="996681"/>
              <a:ext cx="4865031" cy="4865031"/>
            </a:xfrm>
            <a:prstGeom prst="ellipse">
              <a:avLst/>
            </a:prstGeom>
            <a:noFill/>
            <a:ln w="12700" cap="flat" cmpd="sng" algn="ctr">
              <a:solidFill>
                <a:schemeClr val="bg1">
                  <a:lumMod val="91667"/>
                  <a:alpha val="2381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2595883" y="1330471"/>
              <a:ext cx="4197450" cy="4197450"/>
            </a:xfrm>
            <a:prstGeom prst="ellipse">
              <a:avLst/>
            </a:prstGeom>
            <a:noFill/>
            <a:ln w="12700" cap="flat" cmpd="sng" algn="ctr">
              <a:solidFill>
                <a:schemeClr val="bg1">
                  <a:lumMod val="93333"/>
                  <a:alpha val="1904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2929674" y="1664262"/>
              <a:ext cx="3529869" cy="3529869"/>
            </a:xfrm>
            <a:prstGeom prst="ellipse">
              <a:avLst/>
            </a:prstGeom>
            <a:noFill/>
            <a:ln w="12700" cap="flat" cmpd="sng" algn="ctr">
              <a:solidFill>
                <a:schemeClr val="bg1">
                  <a:lumMod val="95000"/>
                  <a:alpha val="1428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椭圆 21"/>
            <p:cNvSpPr/>
            <p:nvPr/>
          </p:nvSpPr>
          <p:spPr>
            <a:xfrm>
              <a:off x="3263464" y="1998052"/>
              <a:ext cx="2862288" cy="2862288"/>
            </a:xfrm>
            <a:prstGeom prst="ellipse">
              <a:avLst/>
            </a:prstGeom>
            <a:noFill/>
            <a:ln w="12700" cap="flat" cmpd="sng" algn="ctr">
              <a:solidFill>
                <a:schemeClr val="bg1">
                  <a:lumMod val="96667"/>
                  <a:alpha val="952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椭圆 22"/>
            <p:cNvSpPr/>
            <p:nvPr/>
          </p:nvSpPr>
          <p:spPr>
            <a:xfrm>
              <a:off x="3597254" y="2331843"/>
              <a:ext cx="2194707" cy="2194707"/>
            </a:xfrm>
            <a:prstGeom prst="ellipse">
              <a:avLst/>
            </a:prstGeom>
            <a:noFill/>
            <a:ln w="12700" cap="flat" cmpd="sng" algn="ctr">
              <a:solidFill>
                <a:schemeClr val="bg1">
                  <a:lumMod val="98333"/>
                  <a:alpha val="476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椭圆 23"/>
            <p:cNvSpPr/>
            <p:nvPr/>
          </p:nvSpPr>
          <p:spPr>
            <a:xfrm flipH="1">
              <a:off x="3931045" y="2665633"/>
              <a:ext cx="1527126" cy="1527126"/>
            </a:xfrm>
            <a:prstGeom prst="ellipse">
              <a:avLst/>
            </a:prstGeom>
            <a:noFill/>
            <a:ln>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511550" y="2057221"/>
            <a:ext cx="2481512" cy="1336764"/>
            <a:chOff x="3511550" y="2228671"/>
            <a:chExt cx="2481512" cy="1336764"/>
          </a:xfrm>
        </p:grpSpPr>
        <p:sp>
          <p:nvSpPr>
            <p:cNvPr id="26" name="文本框 25"/>
            <p:cNvSpPr txBox="1"/>
            <p:nvPr/>
          </p:nvSpPr>
          <p:spPr>
            <a:xfrm>
              <a:off x="3702050" y="2365106"/>
              <a:ext cx="2291012" cy="1200329"/>
            </a:xfrm>
            <a:prstGeom prst="rect">
              <a:avLst/>
            </a:prstGeom>
            <a:noFill/>
          </p:spPr>
          <p:txBody>
            <a:bodyPr wrap="none" rtlCol="0">
              <a:spAutoFit/>
            </a:bodyPr>
            <a:lstStyle/>
            <a:p>
              <a:r>
                <a:rPr lang="en-US" altLang="zh-CN" sz="7200" dirty="0">
                  <a:solidFill>
                    <a:schemeClr val="bg1"/>
                  </a:solidFill>
                  <a:latin typeface="微软雅黑 Light" panose="020B0502040204020203" pitchFamily="34" charset="-122"/>
                  <a:ea typeface="微软雅黑 Light" panose="020B0502040204020203" pitchFamily="34" charset="-122"/>
                </a:rPr>
                <a:t>PART</a:t>
              </a:r>
              <a:endParaRPr lang="zh-CN" altLang="en-US" sz="7200" dirty="0">
                <a:solidFill>
                  <a:schemeClr val="bg1"/>
                </a:solidFill>
                <a:latin typeface="微软雅黑 Light" panose="020B0502040204020203" pitchFamily="34" charset="-122"/>
                <a:ea typeface="微软雅黑 Light" panose="020B0502040204020203" pitchFamily="34" charset="-122"/>
              </a:endParaRPr>
            </a:p>
          </p:txBody>
        </p:sp>
        <p:sp>
          <p:nvSpPr>
            <p:cNvPr id="27" name="文本框 26"/>
            <p:cNvSpPr txBox="1"/>
            <p:nvPr/>
          </p:nvSpPr>
          <p:spPr>
            <a:xfrm>
              <a:off x="3684732" y="2352703"/>
              <a:ext cx="2291012" cy="1200329"/>
            </a:xfrm>
            <a:prstGeom prst="rect">
              <a:avLst/>
            </a:prstGeom>
            <a:noFill/>
            <a:effectLst/>
          </p:spPr>
          <p:txBody>
            <a:bodyPr wrap="none" rtlCol="0">
              <a:spAutoFit/>
            </a:bodyPr>
            <a:lstStyle/>
            <a:p>
              <a:r>
                <a:rPr lang="en-US" altLang="zh-CN" sz="7200" dirty="0">
                  <a:solidFill>
                    <a:schemeClr val="bg1">
                      <a:lumMod val="97727"/>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7727"/>
                  </a:schemeClr>
                </a:solidFill>
                <a:latin typeface="微软雅黑 Light" panose="020B0502040204020203" pitchFamily="34" charset="-122"/>
                <a:ea typeface="微软雅黑 Light" panose="020B0502040204020203" pitchFamily="34" charset="-122"/>
              </a:endParaRPr>
            </a:p>
          </p:txBody>
        </p:sp>
        <p:sp>
          <p:nvSpPr>
            <p:cNvPr id="28" name="文本框 27"/>
            <p:cNvSpPr txBox="1"/>
            <p:nvPr/>
          </p:nvSpPr>
          <p:spPr>
            <a:xfrm>
              <a:off x="3667414" y="2340300"/>
              <a:ext cx="2291012" cy="1200329"/>
            </a:xfrm>
            <a:prstGeom prst="rect">
              <a:avLst/>
            </a:prstGeom>
            <a:noFill/>
            <a:effectLst/>
          </p:spPr>
          <p:txBody>
            <a:bodyPr wrap="none" rtlCol="0">
              <a:spAutoFit/>
            </a:bodyPr>
            <a:lstStyle/>
            <a:p>
              <a:r>
                <a:rPr lang="en-US" altLang="zh-CN" sz="7200" dirty="0">
                  <a:solidFill>
                    <a:schemeClr val="bg1">
                      <a:lumMod val="95455"/>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5455"/>
                  </a:schemeClr>
                </a:solidFill>
                <a:latin typeface="微软雅黑 Light" panose="020B0502040204020203" pitchFamily="34" charset="-122"/>
                <a:ea typeface="微软雅黑 Light" panose="020B0502040204020203" pitchFamily="34" charset="-122"/>
              </a:endParaRPr>
            </a:p>
          </p:txBody>
        </p:sp>
        <p:sp>
          <p:nvSpPr>
            <p:cNvPr id="29" name="文本框 28"/>
            <p:cNvSpPr txBox="1"/>
            <p:nvPr/>
          </p:nvSpPr>
          <p:spPr>
            <a:xfrm>
              <a:off x="3650095" y="2327897"/>
              <a:ext cx="2291012" cy="1200329"/>
            </a:xfrm>
            <a:prstGeom prst="rect">
              <a:avLst/>
            </a:prstGeom>
            <a:noFill/>
            <a:effectLst/>
          </p:spPr>
          <p:txBody>
            <a:bodyPr wrap="none" rtlCol="0">
              <a:spAutoFit/>
            </a:bodyPr>
            <a:lstStyle/>
            <a:p>
              <a:r>
                <a:rPr lang="en-US" altLang="zh-CN" sz="7200" dirty="0">
                  <a:solidFill>
                    <a:schemeClr val="bg1">
                      <a:lumMod val="93182"/>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3182"/>
                  </a:schemeClr>
                </a:solidFill>
                <a:latin typeface="微软雅黑 Light" panose="020B0502040204020203" pitchFamily="34" charset="-122"/>
                <a:ea typeface="微软雅黑 Light" panose="020B0502040204020203" pitchFamily="34" charset="-122"/>
              </a:endParaRPr>
            </a:p>
          </p:txBody>
        </p:sp>
        <p:sp>
          <p:nvSpPr>
            <p:cNvPr id="30" name="文本框 29"/>
            <p:cNvSpPr txBox="1"/>
            <p:nvPr/>
          </p:nvSpPr>
          <p:spPr>
            <a:xfrm>
              <a:off x="3632777" y="2315493"/>
              <a:ext cx="2291012" cy="1200329"/>
            </a:xfrm>
            <a:prstGeom prst="rect">
              <a:avLst/>
            </a:prstGeom>
            <a:noFill/>
            <a:effectLst/>
          </p:spPr>
          <p:txBody>
            <a:bodyPr wrap="none" rtlCol="0">
              <a:spAutoFit/>
            </a:bodyPr>
            <a:lstStyle/>
            <a:p>
              <a:r>
                <a:rPr lang="en-US" altLang="zh-CN" sz="7200" dirty="0">
                  <a:solidFill>
                    <a:schemeClr val="bg1">
                      <a:lumMod val="90909"/>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90909"/>
                  </a:schemeClr>
                </a:solidFill>
                <a:latin typeface="微软雅黑 Light" panose="020B0502040204020203" pitchFamily="34" charset="-122"/>
                <a:ea typeface="微软雅黑 Light" panose="020B0502040204020203" pitchFamily="34" charset="-122"/>
              </a:endParaRPr>
            </a:p>
          </p:txBody>
        </p:sp>
        <p:sp>
          <p:nvSpPr>
            <p:cNvPr id="31" name="文本框 30"/>
            <p:cNvSpPr txBox="1"/>
            <p:nvPr/>
          </p:nvSpPr>
          <p:spPr>
            <a:xfrm>
              <a:off x="3615459" y="2303090"/>
              <a:ext cx="2291012" cy="1200329"/>
            </a:xfrm>
            <a:prstGeom prst="rect">
              <a:avLst/>
            </a:prstGeom>
            <a:noFill/>
            <a:effectLst/>
          </p:spPr>
          <p:txBody>
            <a:bodyPr wrap="none" rtlCol="0">
              <a:spAutoFit/>
            </a:bodyPr>
            <a:lstStyle/>
            <a:p>
              <a:r>
                <a:rPr lang="en-US" altLang="zh-CN" sz="7200" dirty="0">
                  <a:solidFill>
                    <a:schemeClr val="bg1">
                      <a:lumMod val="88636"/>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8636"/>
                  </a:schemeClr>
                </a:solidFill>
                <a:latin typeface="微软雅黑 Light" panose="020B0502040204020203" pitchFamily="34" charset="-122"/>
                <a:ea typeface="微软雅黑 Light" panose="020B0502040204020203" pitchFamily="34" charset="-122"/>
              </a:endParaRPr>
            </a:p>
          </p:txBody>
        </p:sp>
        <p:sp>
          <p:nvSpPr>
            <p:cNvPr id="32" name="文本框 31"/>
            <p:cNvSpPr txBox="1"/>
            <p:nvPr/>
          </p:nvSpPr>
          <p:spPr>
            <a:xfrm>
              <a:off x="3598141" y="2290687"/>
              <a:ext cx="2291012" cy="1200329"/>
            </a:xfrm>
            <a:prstGeom prst="rect">
              <a:avLst/>
            </a:prstGeom>
            <a:noFill/>
            <a:effectLst/>
          </p:spPr>
          <p:txBody>
            <a:bodyPr wrap="none" rtlCol="0">
              <a:spAutoFit/>
            </a:bodyPr>
            <a:lstStyle/>
            <a:p>
              <a:r>
                <a:rPr lang="en-US" altLang="zh-CN" sz="7200" dirty="0">
                  <a:solidFill>
                    <a:schemeClr val="bg1">
                      <a:lumMod val="86364"/>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6364"/>
                  </a:schemeClr>
                </a:solidFill>
                <a:latin typeface="微软雅黑 Light" panose="020B0502040204020203" pitchFamily="34" charset="-122"/>
                <a:ea typeface="微软雅黑 Light" panose="020B0502040204020203" pitchFamily="34" charset="-122"/>
              </a:endParaRPr>
            </a:p>
          </p:txBody>
        </p:sp>
        <p:sp>
          <p:nvSpPr>
            <p:cNvPr id="33" name="文本框 32"/>
            <p:cNvSpPr txBox="1"/>
            <p:nvPr/>
          </p:nvSpPr>
          <p:spPr>
            <a:xfrm>
              <a:off x="3580823" y="2278284"/>
              <a:ext cx="2291012" cy="1200329"/>
            </a:xfrm>
            <a:prstGeom prst="rect">
              <a:avLst/>
            </a:prstGeom>
            <a:noFill/>
            <a:effectLst/>
          </p:spPr>
          <p:txBody>
            <a:bodyPr wrap="none" rtlCol="0">
              <a:spAutoFit/>
            </a:bodyPr>
            <a:lstStyle/>
            <a:p>
              <a:r>
                <a:rPr lang="en-US" altLang="zh-CN" sz="7200" dirty="0">
                  <a:solidFill>
                    <a:schemeClr val="bg1">
                      <a:lumMod val="84091"/>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4091"/>
                  </a:schemeClr>
                </a:solidFill>
                <a:latin typeface="微软雅黑 Light" panose="020B0502040204020203" pitchFamily="34" charset="-122"/>
                <a:ea typeface="微软雅黑 Light" panose="020B0502040204020203" pitchFamily="34" charset="-122"/>
              </a:endParaRPr>
            </a:p>
          </p:txBody>
        </p:sp>
        <p:sp>
          <p:nvSpPr>
            <p:cNvPr id="34" name="文本框 33"/>
            <p:cNvSpPr txBox="1"/>
            <p:nvPr/>
          </p:nvSpPr>
          <p:spPr>
            <a:xfrm>
              <a:off x="3563505" y="2265881"/>
              <a:ext cx="2291012" cy="1200329"/>
            </a:xfrm>
            <a:prstGeom prst="rect">
              <a:avLst/>
            </a:prstGeom>
            <a:noFill/>
            <a:effectLst/>
          </p:spPr>
          <p:txBody>
            <a:bodyPr wrap="none" rtlCol="0">
              <a:spAutoFit/>
            </a:bodyPr>
            <a:lstStyle/>
            <a:p>
              <a:r>
                <a:rPr lang="en-US" altLang="zh-CN" sz="7200" dirty="0">
                  <a:solidFill>
                    <a:schemeClr val="bg1">
                      <a:lumMod val="81818"/>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81818"/>
                  </a:schemeClr>
                </a:solidFill>
                <a:latin typeface="微软雅黑 Light" panose="020B0502040204020203" pitchFamily="34" charset="-122"/>
                <a:ea typeface="微软雅黑 Light" panose="020B0502040204020203" pitchFamily="34" charset="-122"/>
              </a:endParaRPr>
            </a:p>
          </p:txBody>
        </p:sp>
        <p:sp>
          <p:nvSpPr>
            <p:cNvPr id="35" name="文本框 34"/>
            <p:cNvSpPr txBox="1"/>
            <p:nvPr/>
          </p:nvSpPr>
          <p:spPr>
            <a:xfrm>
              <a:off x="3546186" y="2253477"/>
              <a:ext cx="2291012" cy="1200329"/>
            </a:xfrm>
            <a:prstGeom prst="rect">
              <a:avLst/>
            </a:prstGeom>
            <a:noFill/>
            <a:effectLst/>
          </p:spPr>
          <p:txBody>
            <a:bodyPr wrap="none" rtlCol="0">
              <a:spAutoFit/>
            </a:bodyPr>
            <a:lstStyle/>
            <a:p>
              <a:r>
                <a:rPr lang="en-US" altLang="zh-CN" sz="7200" dirty="0">
                  <a:solidFill>
                    <a:schemeClr val="bg1">
                      <a:lumMod val="79545"/>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79545"/>
                  </a:schemeClr>
                </a:solidFill>
                <a:latin typeface="微软雅黑 Light" panose="020B0502040204020203" pitchFamily="34" charset="-122"/>
                <a:ea typeface="微软雅黑 Light" panose="020B0502040204020203" pitchFamily="34" charset="-122"/>
              </a:endParaRPr>
            </a:p>
          </p:txBody>
        </p:sp>
        <p:sp>
          <p:nvSpPr>
            <p:cNvPr id="36" name="文本框 35"/>
            <p:cNvSpPr txBox="1"/>
            <p:nvPr/>
          </p:nvSpPr>
          <p:spPr>
            <a:xfrm>
              <a:off x="3528868" y="2241074"/>
              <a:ext cx="2291012" cy="1200329"/>
            </a:xfrm>
            <a:prstGeom prst="rect">
              <a:avLst/>
            </a:prstGeom>
            <a:noFill/>
            <a:effectLst/>
          </p:spPr>
          <p:txBody>
            <a:bodyPr wrap="none" rtlCol="0">
              <a:spAutoFit/>
            </a:bodyPr>
            <a:lstStyle/>
            <a:p>
              <a:r>
                <a:rPr lang="en-US" altLang="zh-CN" sz="7200" dirty="0">
                  <a:solidFill>
                    <a:schemeClr val="bg1">
                      <a:lumMod val="77273"/>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77273"/>
                  </a:schemeClr>
                </a:solidFill>
                <a:latin typeface="微软雅黑 Light" panose="020B0502040204020203" pitchFamily="34" charset="-122"/>
                <a:ea typeface="微软雅黑 Light" panose="020B0502040204020203" pitchFamily="34" charset="-122"/>
              </a:endParaRPr>
            </a:p>
          </p:txBody>
        </p:sp>
        <p:sp>
          <p:nvSpPr>
            <p:cNvPr id="37" name="文本框 36"/>
            <p:cNvSpPr txBox="1"/>
            <p:nvPr/>
          </p:nvSpPr>
          <p:spPr>
            <a:xfrm>
              <a:off x="3511550" y="2228671"/>
              <a:ext cx="2291012" cy="1200329"/>
            </a:xfrm>
            <a:prstGeom prst="rect">
              <a:avLst/>
            </a:prstGeom>
            <a:noFill/>
          </p:spPr>
          <p:txBody>
            <a:bodyPr wrap="none" rtlCol="0">
              <a:spAutoFit/>
            </a:bodyPr>
            <a:lstStyle/>
            <a:p>
              <a:r>
                <a:rPr lang="en-US" altLang="zh-CN" sz="7200" dirty="0">
                  <a:solidFill>
                    <a:schemeClr val="bg1">
                      <a:lumMod val="75000"/>
                    </a:schemeClr>
                  </a:solidFill>
                  <a:latin typeface="微软雅黑 Light" panose="020B0502040204020203" pitchFamily="34" charset="-122"/>
                  <a:ea typeface="微软雅黑 Light" panose="020B0502040204020203" pitchFamily="34" charset="-122"/>
                </a:rPr>
                <a:t>PART</a:t>
              </a:r>
              <a:endParaRPr lang="zh-CN" altLang="en-US" sz="7200" dirty="0">
                <a:solidFill>
                  <a:schemeClr val="bg1">
                    <a:lumMod val="75000"/>
                  </a:schemeClr>
                </a:solidFill>
                <a:latin typeface="微软雅黑 Light" panose="020B0502040204020203" pitchFamily="34" charset="-122"/>
                <a:ea typeface="微软雅黑 Light" panose="020B0502040204020203" pitchFamily="34" charset="-122"/>
              </a:endParaRPr>
            </a:p>
          </p:txBody>
        </p:sp>
      </p:grpSp>
      <p:grpSp>
        <p:nvGrpSpPr>
          <p:cNvPr id="72" name="组合 71"/>
          <p:cNvGrpSpPr/>
          <p:nvPr/>
        </p:nvGrpSpPr>
        <p:grpSpPr>
          <a:xfrm>
            <a:off x="3918286" y="3101566"/>
            <a:ext cx="1788580" cy="1779131"/>
            <a:chOff x="3918286" y="3101566"/>
            <a:chExt cx="1788580" cy="1779131"/>
          </a:xfrm>
        </p:grpSpPr>
        <p:sp>
          <p:nvSpPr>
            <p:cNvPr id="39" name="文本框 38"/>
            <p:cNvSpPr txBox="1"/>
            <p:nvPr/>
          </p:nvSpPr>
          <p:spPr>
            <a:xfrm>
              <a:off x="4153236" y="3311037"/>
              <a:ext cx="1553630" cy="1569660"/>
            </a:xfrm>
            <a:prstGeom prst="rect">
              <a:avLst/>
            </a:prstGeom>
            <a:noFill/>
          </p:spPr>
          <p:txBody>
            <a:bodyPr wrap="none" rtlCol="0">
              <a:spAutoFit/>
            </a:bodyPr>
            <a:lstStyle/>
            <a:p>
              <a:r>
                <a:rPr lang="en-US" altLang="zh-CN" sz="9600" dirty="0">
                  <a:solidFill>
                    <a:schemeClr val="bg1"/>
                  </a:solidFill>
                  <a:latin typeface="微软雅黑 Light" panose="020B0502040204020203" pitchFamily="34" charset="-122"/>
                  <a:ea typeface="微软雅黑 Light" panose="020B0502040204020203" pitchFamily="34" charset="-122"/>
                </a:rPr>
                <a:t>02</a:t>
              </a:r>
              <a:endParaRPr lang="zh-CN" altLang="en-US" sz="9600" dirty="0">
                <a:solidFill>
                  <a:schemeClr val="bg1"/>
                </a:solidFill>
                <a:latin typeface="微软雅黑 Light" panose="020B0502040204020203" pitchFamily="34" charset="-122"/>
                <a:ea typeface="微软雅黑 Light" panose="020B0502040204020203" pitchFamily="34" charset="-122"/>
              </a:endParaRPr>
            </a:p>
          </p:txBody>
        </p:sp>
        <p:sp>
          <p:nvSpPr>
            <p:cNvPr id="62" name="文本框 61"/>
            <p:cNvSpPr txBox="1"/>
            <p:nvPr/>
          </p:nvSpPr>
          <p:spPr>
            <a:xfrm>
              <a:off x="4131877" y="3291994"/>
              <a:ext cx="1553630" cy="1569660"/>
            </a:xfrm>
            <a:prstGeom prst="rect">
              <a:avLst/>
            </a:prstGeom>
            <a:noFill/>
            <a:effectLst/>
          </p:spPr>
          <p:txBody>
            <a:bodyPr wrap="none" rtlCol="0">
              <a:spAutoFit/>
            </a:bodyPr>
            <a:lstStyle/>
            <a:p>
              <a:r>
                <a:rPr lang="en-US" altLang="zh-CN" sz="9600" dirty="0">
                  <a:solidFill>
                    <a:srgbClr val="ECECEC"/>
                  </a:solidFill>
                  <a:latin typeface="微软雅黑 Light" panose="020B0502040204020203" pitchFamily="34" charset="-122"/>
                  <a:ea typeface="微软雅黑 Light" panose="020B0502040204020203" pitchFamily="34" charset="-122"/>
                </a:rPr>
                <a:t>02</a:t>
              </a:r>
              <a:endParaRPr lang="zh-CN" altLang="en-US" sz="9600" dirty="0">
                <a:solidFill>
                  <a:srgbClr val="ECECEC"/>
                </a:solidFill>
                <a:latin typeface="微软雅黑 Light" panose="020B0502040204020203" pitchFamily="34" charset="-122"/>
                <a:ea typeface="微软雅黑 Light" panose="020B0502040204020203" pitchFamily="34" charset="-122"/>
              </a:endParaRPr>
            </a:p>
          </p:txBody>
        </p:sp>
        <p:sp>
          <p:nvSpPr>
            <p:cNvPr id="63" name="文本框 62"/>
            <p:cNvSpPr txBox="1"/>
            <p:nvPr/>
          </p:nvSpPr>
          <p:spPr>
            <a:xfrm>
              <a:off x="4110518" y="3272951"/>
              <a:ext cx="1553630" cy="1569660"/>
            </a:xfrm>
            <a:prstGeom prst="rect">
              <a:avLst/>
            </a:prstGeom>
            <a:noFill/>
            <a:effectLst/>
          </p:spPr>
          <p:txBody>
            <a:bodyPr wrap="none" rtlCol="0">
              <a:spAutoFit/>
            </a:bodyPr>
            <a:lstStyle/>
            <a:p>
              <a:r>
                <a:rPr lang="en-US" altLang="zh-CN" sz="9600" dirty="0">
                  <a:solidFill>
                    <a:srgbClr val="D9D9D9"/>
                  </a:solidFill>
                  <a:latin typeface="微软雅黑 Light" panose="020B0502040204020203" pitchFamily="34" charset="-122"/>
                  <a:ea typeface="微软雅黑 Light" panose="020B0502040204020203" pitchFamily="34" charset="-122"/>
                </a:rPr>
                <a:t>02</a:t>
              </a:r>
              <a:endParaRPr lang="zh-CN" altLang="en-US" sz="9600" dirty="0">
                <a:solidFill>
                  <a:srgbClr val="D9D9D9"/>
                </a:solidFill>
                <a:latin typeface="微软雅黑 Light" panose="020B0502040204020203" pitchFamily="34" charset="-122"/>
                <a:ea typeface="微软雅黑 Light" panose="020B0502040204020203" pitchFamily="34" charset="-122"/>
              </a:endParaRPr>
            </a:p>
          </p:txBody>
        </p:sp>
        <p:sp>
          <p:nvSpPr>
            <p:cNvPr id="64" name="文本框 63"/>
            <p:cNvSpPr txBox="1"/>
            <p:nvPr/>
          </p:nvSpPr>
          <p:spPr>
            <a:xfrm>
              <a:off x="4089159" y="3253908"/>
              <a:ext cx="1553630" cy="1569660"/>
            </a:xfrm>
            <a:prstGeom prst="rect">
              <a:avLst/>
            </a:prstGeom>
            <a:noFill/>
            <a:effectLst/>
          </p:spPr>
          <p:txBody>
            <a:bodyPr wrap="none" rtlCol="0">
              <a:spAutoFit/>
            </a:bodyPr>
            <a:lstStyle/>
            <a:p>
              <a:r>
                <a:rPr lang="en-US" altLang="zh-CN" sz="9600" dirty="0">
                  <a:solidFill>
                    <a:srgbClr val="C7C7C7"/>
                  </a:solidFill>
                  <a:latin typeface="微软雅黑 Light" panose="020B0502040204020203" pitchFamily="34" charset="-122"/>
                  <a:ea typeface="微软雅黑 Light" panose="020B0502040204020203" pitchFamily="34" charset="-122"/>
                </a:rPr>
                <a:t>02</a:t>
              </a:r>
              <a:endParaRPr lang="zh-CN" altLang="en-US" sz="9600" dirty="0">
                <a:solidFill>
                  <a:srgbClr val="C7C7C7"/>
                </a:solidFill>
                <a:latin typeface="微软雅黑 Light" panose="020B0502040204020203" pitchFamily="34" charset="-122"/>
                <a:ea typeface="微软雅黑 Light" panose="020B0502040204020203" pitchFamily="34" charset="-122"/>
              </a:endParaRPr>
            </a:p>
          </p:txBody>
        </p:sp>
        <p:sp>
          <p:nvSpPr>
            <p:cNvPr id="65" name="文本框 64"/>
            <p:cNvSpPr txBox="1"/>
            <p:nvPr/>
          </p:nvSpPr>
          <p:spPr>
            <a:xfrm>
              <a:off x="4067800" y="3234866"/>
              <a:ext cx="1553630" cy="1569660"/>
            </a:xfrm>
            <a:prstGeom prst="rect">
              <a:avLst/>
            </a:prstGeom>
            <a:noFill/>
            <a:effectLst/>
          </p:spPr>
          <p:txBody>
            <a:bodyPr wrap="none" rtlCol="0">
              <a:spAutoFit/>
            </a:bodyPr>
            <a:lstStyle/>
            <a:p>
              <a:r>
                <a:rPr lang="en-US" altLang="zh-CN" sz="9600" dirty="0">
                  <a:solidFill>
                    <a:srgbClr val="B4B4B4"/>
                  </a:solidFill>
                  <a:latin typeface="微软雅黑 Light" panose="020B0502040204020203" pitchFamily="34" charset="-122"/>
                  <a:ea typeface="微软雅黑 Light" panose="020B0502040204020203" pitchFamily="34" charset="-122"/>
                </a:rPr>
                <a:t>02</a:t>
              </a:r>
              <a:endParaRPr lang="zh-CN" altLang="en-US" sz="9600" dirty="0">
                <a:solidFill>
                  <a:srgbClr val="B4B4B4"/>
                </a:solidFill>
                <a:latin typeface="微软雅黑 Light" panose="020B0502040204020203" pitchFamily="34" charset="-122"/>
                <a:ea typeface="微软雅黑 Light" panose="020B0502040204020203" pitchFamily="34" charset="-122"/>
              </a:endParaRPr>
            </a:p>
          </p:txBody>
        </p:sp>
        <p:sp>
          <p:nvSpPr>
            <p:cNvPr id="66" name="文本框 65"/>
            <p:cNvSpPr txBox="1"/>
            <p:nvPr/>
          </p:nvSpPr>
          <p:spPr>
            <a:xfrm>
              <a:off x="4046441" y="3215823"/>
              <a:ext cx="1553630" cy="1569660"/>
            </a:xfrm>
            <a:prstGeom prst="rect">
              <a:avLst/>
            </a:prstGeom>
            <a:noFill/>
            <a:effectLst/>
          </p:spPr>
          <p:txBody>
            <a:bodyPr wrap="none" rtlCol="0">
              <a:spAutoFit/>
            </a:bodyPr>
            <a:lstStyle/>
            <a:p>
              <a:r>
                <a:rPr lang="en-US" altLang="zh-CN" sz="9600" dirty="0">
                  <a:solidFill>
                    <a:srgbClr val="A1A1A1"/>
                  </a:solidFill>
                  <a:latin typeface="微软雅黑 Light" panose="020B0502040204020203" pitchFamily="34" charset="-122"/>
                  <a:ea typeface="微软雅黑 Light" panose="020B0502040204020203" pitchFamily="34" charset="-122"/>
                </a:rPr>
                <a:t>02</a:t>
              </a:r>
              <a:endParaRPr lang="zh-CN" altLang="en-US" sz="9600" dirty="0">
                <a:solidFill>
                  <a:srgbClr val="A1A1A1"/>
                </a:solidFill>
                <a:latin typeface="微软雅黑 Light" panose="020B0502040204020203" pitchFamily="34" charset="-122"/>
                <a:ea typeface="微软雅黑 Light" panose="020B0502040204020203" pitchFamily="34" charset="-122"/>
              </a:endParaRPr>
            </a:p>
          </p:txBody>
        </p:sp>
        <p:sp>
          <p:nvSpPr>
            <p:cNvPr id="67" name="文本框 66"/>
            <p:cNvSpPr txBox="1"/>
            <p:nvPr/>
          </p:nvSpPr>
          <p:spPr>
            <a:xfrm>
              <a:off x="4025081" y="3196780"/>
              <a:ext cx="1553630" cy="1569660"/>
            </a:xfrm>
            <a:prstGeom prst="rect">
              <a:avLst/>
            </a:prstGeom>
            <a:noFill/>
            <a:effectLst/>
          </p:spPr>
          <p:txBody>
            <a:bodyPr wrap="none" rtlCol="0">
              <a:spAutoFit/>
            </a:bodyPr>
            <a:lstStyle/>
            <a:p>
              <a:r>
                <a:rPr lang="en-US" altLang="zh-CN" sz="9600" dirty="0">
                  <a:solidFill>
                    <a:srgbClr val="8F8F8F"/>
                  </a:solidFill>
                  <a:latin typeface="微软雅黑 Light" panose="020B0502040204020203" pitchFamily="34" charset="-122"/>
                  <a:ea typeface="微软雅黑 Light" panose="020B0502040204020203" pitchFamily="34" charset="-122"/>
                </a:rPr>
                <a:t>02</a:t>
              </a:r>
              <a:endParaRPr lang="zh-CN" altLang="en-US" sz="9600" dirty="0">
                <a:solidFill>
                  <a:srgbClr val="8F8F8F"/>
                </a:solidFill>
                <a:latin typeface="微软雅黑 Light" panose="020B0502040204020203" pitchFamily="34" charset="-122"/>
                <a:ea typeface="微软雅黑 Light" panose="020B0502040204020203" pitchFamily="34" charset="-122"/>
              </a:endParaRPr>
            </a:p>
          </p:txBody>
        </p:sp>
        <p:sp>
          <p:nvSpPr>
            <p:cNvPr id="68" name="文本框 67"/>
            <p:cNvSpPr txBox="1"/>
            <p:nvPr/>
          </p:nvSpPr>
          <p:spPr>
            <a:xfrm>
              <a:off x="4003722" y="3177737"/>
              <a:ext cx="1553630" cy="1569660"/>
            </a:xfrm>
            <a:prstGeom prst="rect">
              <a:avLst/>
            </a:prstGeom>
            <a:noFill/>
            <a:effectLst/>
          </p:spPr>
          <p:txBody>
            <a:bodyPr wrap="none" rtlCol="0">
              <a:spAutoFit/>
            </a:bodyPr>
            <a:lstStyle/>
            <a:p>
              <a:r>
                <a:rPr lang="en-US" altLang="zh-CN" sz="9600" dirty="0">
                  <a:solidFill>
                    <a:srgbClr val="7C7C7C"/>
                  </a:solidFill>
                  <a:latin typeface="微软雅黑 Light" panose="020B0502040204020203" pitchFamily="34" charset="-122"/>
                  <a:ea typeface="微软雅黑 Light" panose="020B0502040204020203" pitchFamily="34" charset="-122"/>
                </a:rPr>
                <a:t>02</a:t>
              </a:r>
              <a:endParaRPr lang="zh-CN" altLang="en-US" sz="9600" dirty="0">
                <a:solidFill>
                  <a:srgbClr val="7C7C7C"/>
                </a:solidFill>
                <a:latin typeface="微软雅黑 Light" panose="020B0502040204020203" pitchFamily="34" charset="-122"/>
                <a:ea typeface="微软雅黑 Light" panose="020B0502040204020203" pitchFamily="34" charset="-122"/>
              </a:endParaRPr>
            </a:p>
          </p:txBody>
        </p:sp>
        <p:sp>
          <p:nvSpPr>
            <p:cNvPr id="69" name="文本框 68"/>
            <p:cNvSpPr txBox="1"/>
            <p:nvPr/>
          </p:nvSpPr>
          <p:spPr>
            <a:xfrm>
              <a:off x="3982363" y="3158694"/>
              <a:ext cx="1553630" cy="1569660"/>
            </a:xfrm>
            <a:prstGeom prst="rect">
              <a:avLst/>
            </a:prstGeom>
            <a:noFill/>
            <a:effectLst/>
          </p:spPr>
          <p:txBody>
            <a:bodyPr wrap="none" rtlCol="0">
              <a:spAutoFit/>
            </a:bodyPr>
            <a:lstStyle/>
            <a:p>
              <a:r>
                <a:rPr lang="en-US" altLang="zh-CN" sz="9600" dirty="0">
                  <a:solidFill>
                    <a:srgbClr val="696969"/>
                  </a:solidFill>
                  <a:latin typeface="微软雅黑 Light" panose="020B0502040204020203" pitchFamily="34" charset="-122"/>
                  <a:ea typeface="微软雅黑 Light" panose="020B0502040204020203" pitchFamily="34" charset="-122"/>
                </a:rPr>
                <a:t>02</a:t>
              </a:r>
              <a:endParaRPr lang="zh-CN" altLang="en-US" sz="9600" dirty="0">
                <a:solidFill>
                  <a:srgbClr val="696969"/>
                </a:solidFill>
                <a:latin typeface="微软雅黑 Light" panose="020B0502040204020203" pitchFamily="34" charset="-122"/>
                <a:ea typeface="微软雅黑 Light" panose="020B0502040204020203" pitchFamily="34" charset="-122"/>
              </a:endParaRPr>
            </a:p>
          </p:txBody>
        </p:sp>
        <p:sp>
          <p:nvSpPr>
            <p:cNvPr id="70" name="文本框 69"/>
            <p:cNvSpPr txBox="1"/>
            <p:nvPr/>
          </p:nvSpPr>
          <p:spPr>
            <a:xfrm>
              <a:off x="3961004" y="3139652"/>
              <a:ext cx="1553630" cy="1569660"/>
            </a:xfrm>
            <a:prstGeom prst="rect">
              <a:avLst/>
            </a:prstGeom>
            <a:noFill/>
            <a:effectLst/>
          </p:spPr>
          <p:txBody>
            <a:bodyPr wrap="none" rtlCol="0">
              <a:spAutoFit/>
            </a:bodyPr>
            <a:lstStyle/>
            <a:p>
              <a:r>
                <a:rPr lang="en-US" altLang="zh-CN" sz="9600" dirty="0">
                  <a:solidFill>
                    <a:srgbClr val="575757"/>
                  </a:solidFill>
                  <a:latin typeface="微软雅黑 Light" panose="020B0502040204020203" pitchFamily="34" charset="-122"/>
                  <a:ea typeface="微软雅黑 Light" panose="020B0502040204020203" pitchFamily="34" charset="-122"/>
                </a:rPr>
                <a:t>02</a:t>
              </a:r>
              <a:endParaRPr lang="zh-CN" altLang="en-US" sz="9600" dirty="0">
                <a:solidFill>
                  <a:srgbClr val="575757"/>
                </a:solidFill>
                <a:latin typeface="微软雅黑 Light" panose="020B0502040204020203" pitchFamily="34" charset="-122"/>
                <a:ea typeface="微软雅黑 Light" panose="020B0502040204020203" pitchFamily="34" charset="-122"/>
              </a:endParaRPr>
            </a:p>
          </p:txBody>
        </p:sp>
        <p:sp>
          <p:nvSpPr>
            <p:cNvPr id="71" name="文本框 70"/>
            <p:cNvSpPr txBox="1"/>
            <p:nvPr/>
          </p:nvSpPr>
          <p:spPr>
            <a:xfrm>
              <a:off x="3939645" y="3120609"/>
              <a:ext cx="1553630" cy="1569660"/>
            </a:xfrm>
            <a:prstGeom prst="rect">
              <a:avLst/>
            </a:prstGeom>
            <a:noFill/>
            <a:effectLst/>
          </p:spPr>
          <p:txBody>
            <a:bodyPr wrap="none" rtlCol="0">
              <a:spAutoFit/>
            </a:bodyPr>
            <a:lstStyle/>
            <a:p>
              <a:r>
                <a:rPr lang="en-US" altLang="zh-CN" sz="9600" dirty="0">
                  <a:solidFill>
                    <a:srgbClr val="444444"/>
                  </a:solidFill>
                  <a:latin typeface="微软雅黑 Light" panose="020B0502040204020203" pitchFamily="34" charset="-122"/>
                  <a:ea typeface="微软雅黑 Light" panose="020B0502040204020203" pitchFamily="34" charset="-122"/>
                </a:rPr>
                <a:t>02</a:t>
              </a:r>
              <a:endParaRPr lang="zh-CN" altLang="en-US" sz="9600" dirty="0">
                <a:solidFill>
                  <a:srgbClr val="444444"/>
                </a:solidFill>
                <a:latin typeface="微软雅黑 Light" panose="020B0502040204020203" pitchFamily="34" charset="-122"/>
                <a:ea typeface="微软雅黑 Light" panose="020B0502040204020203" pitchFamily="34" charset="-122"/>
              </a:endParaRPr>
            </a:p>
          </p:txBody>
        </p:sp>
        <p:sp>
          <p:nvSpPr>
            <p:cNvPr id="50" name="文本框 49"/>
            <p:cNvSpPr txBox="1"/>
            <p:nvPr/>
          </p:nvSpPr>
          <p:spPr>
            <a:xfrm>
              <a:off x="3918286" y="3101566"/>
              <a:ext cx="1553630" cy="1569660"/>
            </a:xfrm>
            <a:prstGeom prst="rect">
              <a:avLst/>
            </a:prstGeom>
            <a:noFill/>
          </p:spPr>
          <p:txBody>
            <a:bodyPr wrap="none" rtlCol="0">
              <a:spAutoFit/>
            </a:bodyPr>
            <a:lstStyle/>
            <a:p>
              <a:r>
                <a:rPr lang="en-US" altLang="zh-CN" sz="9600" dirty="0">
                  <a:solidFill>
                    <a:srgbClr val="323232"/>
                  </a:solidFill>
                  <a:latin typeface="微软雅黑 Light" panose="020B0502040204020203" pitchFamily="34" charset="-122"/>
                  <a:ea typeface="微软雅黑 Light" panose="020B0502040204020203" pitchFamily="34" charset="-122"/>
                </a:rPr>
                <a:t>02</a:t>
              </a:r>
              <a:endParaRPr lang="zh-CN" altLang="en-US" sz="9600" dirty="0">
                <a:solidFill>
                  <a:srgbClr val="323232"/>
                </a:solidFill>
                <a:latin typeface="微软雅黑 Light" panose="020B0502040204020203" pitchFamily="34" charset="-122"/>
                <a:ea typeface="微软雅黑 Light" panose="020B0502040204020203" pitchFamily="34" charset="-122"/>
              </a:endParaRPr>
            </a:p>
          </p:txBody>
        </p:sp>
      </p:grpSp>
      <p:sp>
        <p:nvSpPr>
          <p:cNvPr id="51" name="矩形 50"/>
          <p:cNvSpPr/>
          <p:nvPr/>
        </p:nvSpPr>
        <p:spPr>
          <a:xfrm>
            <a:off x="6574134" y="2788763"/>
            <a:ext cx="3382665" cy="64516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400" dirty="0">
                <a:solidFill>
                  <a:schemeClr val="tx1">
                    <a:lumMod val="65000"/>
                    <a:lumOff val="35000"/>
                  </a:schemeClr>
                </a:solidFill>
                <a:latin typeface="微软雅黑 Light" panose="020B0502040204020203" pitchFamily="34" charset="-122"/>
                <a:ea typeface="微软雅黑 Light" panose="020B0502040204020203" pitchFamily="34" charset="-122"/>
              </a:rPr>
              <a:t>设计思路及设计方法</a:t>
            </a:r>
            <a:endParaRPr lang="zh-CN" altLang="en-US" sz="24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271145" y="-2098675"/>
            <a:ext cx="10922000" cy="10922000"/>
            <a:chOff x="635000" y="-2032000"/>
            <a:chExt cx="10922000" cy="10922000"/>
          </a:xfrm>
        </p:grpSpPr>
        <p:sp>
          <p:nvSpPr>
            <p:cNvPr id="26" name="椭圆 25"/>
            <p:cNvSpPr/>
            <p:nvPr/>
          </p:nvSpPr>
          <p:spPr>
            <a:xfrm>
              <a:off x="4320822" y="1653822"/>
              <a:ext cx="3550355" cy="3550355"/>
            </a:xfrm>
            <a:prstGeom prst="ellipse">
              <a:avLst/>
            </a:prstGeom>
            <a:noFill/>
            <a:ln w="6350" cap="flat" cmpd="sng" algn="ctr">
              <a:solidFill>
                <a:schemeClr val="bg1">
                  <a:lumMod val="7777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椭圆 26"/>
            <p:cNvSpPr/>
            <p:nvPr/>
          </p:nvSpPr>
          <p:spPr>
            <a:xfrm>
              <a:off x="3860095" y="1193094"/>
              <a:ext cx="4471811" cy="4471811"/>
            </a:xfrm>
            <a:prstGeom prst="ellipse">
              <a:avLst/>
            </a:prstGeom>
            <a:noFill/>
            <a:ln w="6350" cap="flat" cmpd="sng" algn="ctr">
              <a:solidFill>
                <a:schemeClr val="bg1">
                  <a:lumMod val="8055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椭圆 27"/>
            <p:cNvSpPr/>
            <p:nvPr/>
          </p:nvSpPr>
          <p:spPr>
            <a:xfrm>
              <a:off x="3399367" y="732367"/>
              <a:ext cx="5393267" cy="5393267"/>
            </a:xfrm>
            <a:prstGeom prst="ellipse">
              <a:avLst/>
            </a:prstGeom>
            <a:noFill/>
            <a:ln w="6350" cap="flat" cmpd="sng" algn="ctr">
              <a:solidFill>
                <a:schemeClr val="bg1">
                  <a:lumMod val="8333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椭圆 28"/>
            <p:cNvSpPr/>
            <p:nvPr/>
          </p:nvSpPr>
          <p:spPr>
            <a:xfrm>
              <a:off x="2938639" y="271639"/>
              <a:ext cx="6314722" cy="6314722"/>
            </a:xfrm>
            <a:prstGeom prst="ellipse">
              <a:avLst/>
            </a:prstGeom>
            <a:noFill/>
            <a:ln w="6350" cap="flat" cmpd="sng" algn="ctr">
              <a:solidFill>
                <a:schemeClr val="bg1">
                  <a:lumMod val="8611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椭圆 29"/>
            <p:cNvSpPr/>
            <p:nvPr/>
          </p:nvSpPr>
          <p:spPr>
            <a:xfrm>
              <a:off x="2477911" y="-189089"/>
              <a:ext cx="7236178" cy="7236178"/>
            </a:xfrm>
            <a:prstGeom prst="ellipse">
              <a:avLst/>
            </a:prstGeom>
            <a:noFill/>
            <a:ln w="6350" cap="flat" cmpd="sng" algn="ctr">
              <a:solidFill>
                <a:schemeClr val="bg1">
                  <a:lumMod val="8888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椭圆 30"/>
            <p:cNvSpPr/>
            <p:nvPr/>
          </p:nvSpPr>
          <p:spPr>
            <a:xfrm>
              <a:off x="2017183" y="-649817"/>
              <a:ext cx="8157633" cy="8157633"/>
            </a:xfrm>
            <a:prstGeom prst="ellipse">
              <a:avLst/>
            </a:prstGeom>
            <a:noFill/>
            <a:ln w="6350" cap="flat" cmpd="sng" algn="ctr">
              <a:solidFill>
                <a:schemeClr val="bg1">
                  <a:lumMod val="9166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椭圆 31"/>
            <p:cNvSpPr/>
            <p:nvPr/>
          </p:nvSpPr>
          <p:spPr>
            <a:xfrm>
              <a:off x="1556456" y="-1110544"/>
              <a:ext cx="9079089" cy="9079089"/>
            </a:xfrm>
            <a:prstGeom prst="ellipse">
              <a:avLst/>
            </a:prstGeom>
            <a:noFill/>
            <a:ln w="6350" cap="flat" cmpd="sng" algn="ctr">
              <a:solidFill>
                <a:schemeClr val="bg1">
                  <a:lumMod val="9444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椭圆 32"/>
            <p:cNvSpPr/>
            <p:nvPr/>
          </p:nvSpPr>
          <p:spPr>
            <a:xfrm>
              <a:off x="1095728" y="-1571272"/>
              <a:ext cx="10000545" cy="10000545"/>
            </a:xfrm>
            <a:prstGeom prst="ellipse">
              <a:avLst/>
            </a:prstGeom>
            <a:noFill/>
            <a:ln w="6350" cap="flat" cmpd="sng" algn="ctr">
              <a:solidFill>
                <a:schemeClr val="bg1">
                  <a:lumMod val="9722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 name="椭圆 4"/>
            <p:cNvSpPr/>
            <p:nvPr/>
          </p:nvSpPr>
          <p:spPr>
            <a:xfrm>
              <a:off x="635000" y="-2032000"/>
              <a:ext cx="10922000" cy="1092200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361811" y="885842"/>
            <a:ext cx="3709035" cy="2729230"/>
            <a:chOff x="1007395" y="747847"/>
            <a:chExt cx="3709035" cy="2729230"/>
          </a:xfrm>
        </p:grpSpPr>
        <p:sp>
          <p:nvSpPr>
            <p:cNvPr id="36" name="文本框 35"/>
            <p:cNvSpPr txBox="1"/>
            <p:nvPr/>
          </p:nvSpPr>
          <p:spPr>
            <a:xfrm>
              <a:off x="1785270" y="747847"/>
              <a:ext cx="2931160" cy="460375"/>
            </a:xfrm>
            <a:prstGeom prst="rect">
              <a:avLst/>
            </a:prstGeom>
            <a:noFill/>
          </p:spPr>
          <p:txBody>
            <a:bodyPr wrap="none" rtlCol="0">
              <a:spAutoFit/>
            </a:bodyPr>
            <a:lstStyle/>
            <a:p>
              <a:pPr algn="r"/>
              <a:r>
                <a:rPr lang="zh-CN" altLang="en-US" sz="2400" b="1" spc="300" dirty="0">
                  <a:gradFill>
                    <a:gsLst>
                      <a:gs pos="16000">
                        <a:srgbClr val="323232"/>
                      </a:gs>
                      <a:gs pos="0">
                        <a:schemeClr val="accent1">
                          <a:lumMod val="5000"/>
                          <a:lumOff val="95000"/>
                          <a:alpha val="0"/>
                        </a:schemeClr>
                      </a:gs>
                      <a:gs pos="100000">
                        <a:srgbClr val="323232"/>
                      </a:gs>
                    </a:gsLst>
                    <a:lin ang="10800000" scaled="1"/>
                  </a:gradFill>
                  <a:latin typeface="微软雅黑 Light" panose="020B0502040204020203" pitchFamily="34" charset="-122"/>
                  <a:ea typeface="微软雅黑 Light" panose="020B0502040204020203" pitchFamily="34" charset="-122"/>
                </a:rPr>
                <a:t>问题导向明确目标</a:t>
              </a:r>
              <a:endParaRPr lang="zh-CN" altLang="en-US" sz="2400" b="1" spc="300" dirty="0">
                <a:gradFill>
                  <a:gsLst>
                    <a:gs pos="16000">
                      <a:srgbClr val="323232"/>
                    </a:gs>
                    <a:gs pos="0">
                      <a:schemeClr val="accent1">
                        <a:lumMod val="5000"/>
                        <a:lumOff val="95000"/>
                        <a:alpha val="0"/>
                      </a:schemeClr>
                    </a:gs>
                    <a:gs pos="100000">
                      <a:srgbClr val="323232"/>
                    </a:gs>
                  </a:gsLst>
                  <a:lin ang="10800000" scaled="1"/>
                </a:gradFill>
                <a:latin typeface="微软雅黑 Light" panose="020B0502040204020203" pitchFamily="34" charset="-122"/>
                <a:ea typeface="微软雅黑 Light" panose="020B0502040204020203" pitchFamily="34" charset="-122"/>
              </a:endParaRPr>
            </a:p>
          </p:txBody>
        </p:sp>
        <p:sp>
          <p:nvSpPr>
            <p:cNvPr id="37" name="文本框 36"/>
            <p:cNvSpPr txBox="1"/>
            <p:nvPr/>
          </p:nvSpPr>
          <p:spPr>
            <a:xfrm>
              <a:off x="1007395" y="1171392"/>
              <a:ext cx="3572510" cy="2305685"/>
            </a:xfrm>
            <a:prstGeom prst="rect">
              <a:avLst/>
            </a:prstGeom>
            <a:noFill/>
          </p:spPr>
          <p:txBody>
            <a:bodyPr wrap="square" rtlCol="0">
              <a:noAutofit/>
            </a:bodyPr>
            <a:lstStyle/>
            <a:p>
              <a:pPr algn="r">
                <a:lnSpc>
                  <a:spcPct val="150000"/>
                </a:lnSpc>
              </a:pP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从传统门禁系统存在的问题出发，</a:t>
              </a: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存在安全性差、便利性不足等。为解决这些问题，确定以提升门禁管理的安全性和效率为核心目标，致力于打造一个集人员身份精准识别、行为实时监测、门禁智能控制于一体的系统，满足现代场所对门禁安全与便捷的需求。</a:t>
              </a:r>
              <a:endPar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grpSp>
        <p:nvGrpSpPr>
          <p:cNvPr id="38" name="组合 37"/>
          <p:cNvGrpSpPr/>
          <p:nvPr/>
        </p:nvGrpSpPr>
        <p:grpSpPr>
          <a:xfrm>
            <a:off x="8185301" y="886029"/>
            <a:ext cx="3179073" cy="2609320"/>
            <a:chOff x="1545874" y="259750"/>
            <a:chExt cx="3179073" cy="2609320"/>
          </a:xfrm>
        </p:grpSpPr>
        <p:sp>
          <p:nvSpPr>
            <p:cNvPr id="39" name="文本框 38"/>
            <p:cNvSpPr txBox="1"/>
            <p:nvPr/>
          </p:nvSpPr>
          <p:spPr>
            <a:xfrm>
              <a:off x="1721215" y="259750"/>
              <a:ext cx="2931160" cy="460375"/>
            </a:xfrm>
            <a:prstGeom prst="rect">
              <a:avLst/>
            </a:prstGeom>
            <a:noFill/>
          </p:spPr>
          <p:txBody>
            <a:bodyPr wrap="none" rtlCol="0">
              <a:spAutoFit/>
            </a:bodyPr>
            <a:lstStyle/>
            <a:p>
              <a:pPr algn="r"/>
              <a:r>
                <a:rPr lang="zh-CN" altLang="en-US" sz="2400" b="1" spc="300" dirty="0">
                  <a:gradFill>
                    <a:gsLst>
                      <a:gs pos="16000">
                        <a:srgbClr val="323232"/>
                      </a:gs>
                      <a:gs pos="3000">
                        <a:schemeClr val="accent1">
                          <a:lumMod val="5000"/>
                          <a:lumOff val="95000"/>
                          <a:alpha val="0"/>
                        </a:schemeClr>
                      </a:gs>
                      <a:gs pos="100000">
                        <a:srgbClr val="323232"/>
                      </a:gs>
                    </a:gsLst>
                    <a:lin ang="10800000" scaled="1"/>
                  </a:gradFill>
                  <a:latin typeface="微软雅黑 Light" panose="020B0502040204020203" pitchFamily="34" charset="-122"/>
                  <a:ea typeface="微软雅黑 Light" panose="020B0502040204020203" pitchFamily="34" charset="-122"/>
                </a:rPr>
                <a:t>技术融合构建体系</a:t>
              </a:r>
              <a:endParaRPr lang="zh-CN" altLang="en-US" sz="2400" b="1" spc="300" dirty="0">
                <a:gradFill>
                  <a:gsLst>
                    <a:gs pos="16000">
                      <a:srgbClr val="323232"/>
                    </a:gs>
                    <a:gs pos="3000">
                      <a:schemeClr val="accent1">
                        <a:lumMod val="5000"/>
                        <a:lumOff val="95000"/>
                        <a:alpha val="0"/>
                      </a:schemeClr>
                    </a:gs>
                    <a:gs pos="100000">
                      <a:srgbClr val="323232"/>
                    </a:gs>
                  </a:gsLst>
                  <a:lin ang="10800000" scaled="1"/>
                </a:gradFill>
                <a:latin typeface="微软雅黑 Light" panose="020B0502040204020203" pitchFamily="34" charset="-122"/>
                <a:ea typeface="微软雅黑 Light" panose="020B0502040204020203" pitchFamily="34" charset="-122"/>
              </a:endParaRPr>
            </a:p>
          </p:txBody>
        </p:sp>
        <p:sp>
          <p:nvSpPr>
            <p:cNvPr id="40" name="文本框 39"/>
            <p:cNvSpPr txBox="1"/>
            <p:nvPr/>
          </p:nvSpPr>
          <p:spPr>
            <a:xfrm>
              <a:off x="1545874" y="838975"/>
              <a:ext cx="3179073" cy="2030095"/>
            </a:xfrm>
            <a:prstGeom prst="rect">
              <a:avLst/>
            </a:prstGeom>
            <a:noFill/>
          </p:spPr>
          <p:txBody>
            <a:bodyPr wrap="square" rtlCol="0">
              <a:spAutoFit/>
            </a:bodyPr>
            <a:lstStyle/>
            <a:p>
              <a:pPr algn="r">
                <a:lnSpc>
                  <a:spcPct val="150000"/>
                </a:lnSpc>
              </a:pP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选用</a:t>
              </a:r>
              <a:r>
                <a:rPr lang="en-US" altLang="zh-CN" sz="1400" dirty="0">
                  <a:solidFill>
                    <a:schemeClr val="tx1">
                      <a:lumMod val="65000"/>
                      <a:lumOff val="35000"/>
                    </a:schemeClr>
                  </a:solidFill>
                  <a:latin typeface="微软雅黑 Light" panose="020B0502040204020203" pitchFamily="34" charset="-122"/>
                  <a:ea typeface="微软雅黑 Light" panose="020B0502040204020203" pitchFamily="34" charset="-122"/>
                </a:rPr>
                <a:t> ESP32-S3-DevKitC-12 </a:t>
              </a: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作为主控芯片，因其具备强大的处理能力和通信功能；搭配</a:t>
              </a:r>
              <a:r>
                <a:rPr lang="en-US" altLang="zh-CN" sz="1400" dirty="0">
                  <a:solidFill>
                    <a:schemeClr val="tx1">
                      <a:lumMod val="65000"/>
                      <a:lumOff val="35000"/>
                    </a:schemeClr>
                  </a:solidFill>
                  <a:latin typeface="微软雅黑 Light" panose="020B0502040204020203" pitchFamily="34" charset="-122"/>
                  <a:ea typeface="微软雅黑 Light" panose="020B0502040204020203" pitchFamily="34" charset="-122"/>
                </a:rPr>
                <a:t> K210 </a:t>
              </a: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视觉识别模块实现高效的人脸识别；利用</a:t>
              </a:r>
              <a:r>
                <a:rPr lang="en-US" altLang="zh-CN" sz="1400" dirty="0">
                  <a:solidFill>
                    <a:schemeClr val="tx1">
                      <a:lumMod val="65000"/>
                      <a:lumOff val="35000"/>
                    </a:schemeClr>
                  </a:solidFill>
                  <a:latin typeface="微软雅黑 Light" panose="020B0502040204020203" pitchFamily="34" charset="-122"/>
                  <a:ea typeface="微软雅黑 Light" panose="020B0502040204020203" pitchFamily="34" charset="-122"/>
                </a:rPr>
                <a:t> Wi-Fi </a:t>
              </a: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模块进行远程数据传输和控制等，各技术相互配合构建完整的智能门禁系统体系。</a:t>
              </a:r>
              <a:endPar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grpSp>
        <p:nvGrpSpPr>
          <p:cNvPr id="19" name="组合 18"/>
          <p:cNvGrpSpPr/>
          <p:nvPr/>
        </p:nvGrpSpPr>
        <p:grpSpPr>
          <a:xfrm>
            <a:off x="242286" y="3885596"/>
            <a:ext cx="3691889" cy="2101850"/>
            <a:chOff x="3026908" y="733747"/>
            <a:chExt cx="3691889" cy="2101850"/>
          </a:xfrm>
        </p:grpSpPr>
        <p:sp>
          <p:nvSpPr>
            <p:cNvPr id="20" name="文本框 19"/>
            <p:cNvSpPr txBox="1"/>
            <p:nvPr/>
          </p:nvSpPr>
          <p:spPr>
            <a:xfrm>
              <a:off x="3026908" y="733747"/>
              <a:ext cx="3474085" cy="460375"/>
            </a:xfrm>
            <a:prstGeom prst="rect">
              <a:avLst/>
            </a:prstGeom>
            <a:noFill/>
          </p:spPr>
          <p:txBody>
            <a:bodyPr wrap="square" rtlCol="0">
              <a:spAutoFit/>
            </a:bodyPr>
            <a:lstStyle/>
            <a:p>
              <a:pPr algn="r"/>
              <a:r>
                <a:rPr lang="zh-CN" altLang="en-US" sz="2400" b="1" spc="300" dirty="0">
                  <a:gradFill flip="none" rotWithShape="1">
                    <a:gsLst>
                      <a:gs pos="15000">
                        <a:srgbClr val="323232"/>
                      </a:gs>
                      <a:gs pos="0">
                        <a:schemeClr val="accent1">
                          <a:lumMod val="5000"/>
                          <a:lumOff val="95000"/>
                          <a:alpha val="0"/>
                        </a:schemeClr>
                      </a:gs>
                      <a:gs pos="100000">
                        <a:srgbClr val="323232"/>
                      </a:gs>
                    </a:gsLst>
                    <a:lin ang="0" scaled="1"/>
                    <a:tileRect/>
                  </a:gradFill>
                  <a:latin typeface="微软雅黑 Light" panose="020B0502040204020203" pitchFamily="34" charset="-122"/>
                  <a:ea typeface="微软雅黑 Light" panose="020B0502040204020203" pitchFamily="34" charset="-122"/>
                </a:rPr>
                <a:t>用户体验驱动设计</a:t>
              </a:r>
              <a:endParaRPr lang="zh-CN" altLang="en-US" sz="2400" b="1" spc="300" dirty="0">
                <a:gradFill flip="none" rotWithShape="1">
                  <a:gsLst>
                    <a:gs pos="15000">
                      <a:srgbClr val="323232"/>
                    </a:gs>
                    <a:gs pos="0">
                      <a:schemeClr val="accent1">
                        <a:lumMod val="5000"/>
                        <a:lumOff val="95000"/>
                        <a:alpha val="0"/>
                      </a:schemeClr>
                    </a:gs>
                    <a:gs pos="100000">
                      <a:srgbClr val="323232"/>
                    </a:gs>
                  </a:gsLst>
                  <a:lin ang="0" scaled="1"/>
                  <a:tileRect/>
                </a:gradFill>
                <a:latin typeface="微软雅黑 Light" panose="020B0502040204020203" pitchFamily="34" charset="-122"/>
                <a:ea typeface="微软雅黑 Light" panose="020B0502040204020203" pitchFamily="34" charset="-122"/>
              </a:endParaRPr>
            </a:p>
          </p:txBody>
        </p:sp>
        <p:sp>
          <p:nvSpPr>
            <p:cNvPr id="21" name="文本框 20"/>
            <p:cNvSpPr txBox="1"/>
            <p:nvPr/>
          </p:nvSpPr>
          <p:spPr>
            <a:xfrm>
              <a:off x="3108187" y="1269687"/>
              <a:ext cx="3610610" cy="1565910"/>
            </a:xfrm>
            <a:prstGeom prst="rect">
              <a:avLst/>
            </a:prstGeom>
            <a:noFill/>
          </p:spPr>
          <p:txBody>
            <a:bodyPr wrap="square" rtlCol="0">
              <a:spAutoFit/>
            </a:bodyPr>
            <a:lstStyle/>
            <a:p>
              <a:pPr>
                <a:lnSpc>
                  <a:spcPct val="120000"/>
                </a:lnSpc>
              </a:pPr>
              <a:r>
                <a:rPr lang="en-US" altLang="zh-CN" sz="1600" spc="300" dirty="0">
                  <a:gradFill flip="none" rotWithShape="1">
                    <a:gsLst>
                      <a:gs pos="5000">
                        <a:srgbClr val="323232"/>
                      </a:gs>
                      <a:gs pos="2000">
                        <a:schemeClr val="accent1">
                          <a:lumMod val="5000"/>
                          <a:lumOff val="95000"/>
                          <a:alpha val="0"/>
                        </a:schemeClr>
                      </a:gs>
                      <a:gs pos="100000">
                        <a:srgbClr val="323232"/>
                      </a:gs>
                    </a:gsLst>
                    <a:lin ang="0" scaled="1"/>
                    <a:tileRect/>
                  </a:gradFill>
                  <a:latin typeface="微软雅黑 Light" panose="020B0502040204020203" pitchFamily="34" charset="-122"/>
                  <a:ea typeface="微软雅黑 Light" panose="020B0502040204020203" pitchFamily="34" charset="-122"/>
                </a:rPr>
                <a:t> </a:t>
              </a: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在移动终端模块（微信小程序）设计上，注重界面简洁美观、操作流程简单易懂，方便不同用户使用；在功能设计上，支持 NFC 感应解锁、手机 Wi-Fi 无接触开锁等多种便捷开锁方式</a:t>
              </a:r>
              <a:endParaRPr lang="zh-CN" altLang="en-US" sz="1600" spc="300" dirty="0">
                <a:gradFill flip="none" rotWithShape="1">
                  <a:gsLst>
                    <a:gs pos="33000">
                      <a:srgbClr val="323232"/>
                    </a:gs>
                    <a:gs pos="2000">
                      <a:schemeClr val="accent1">
                        <a:lumMod val="5000"/>
                        <a:lumOff val="95000"/>
                        <a:alpha val="0"/>
                      </a:schemeClr>
                    </a:gs>
                    <a:gs pos="100000">
                      <a:srgbClr val="323232"/>
                    </a:gs>
                  </a:gsLst>
                  <a:lin ang="18900000" scaled="1"/>
                  <a:tileRect/>
                </a:gradFill>
                <a:latin typeface="微软雅黑 Light" panose="020B0502040204020203" pitchFamily="34" charset="-122"/>
                <a:ea typeface="微软雅黑 Light" panose="020B0502040204020203" pitchFamily="34" charset="-122"/>
              </a:endParaRPr>
            </a:p>
          </p:txBody>
        </p:sp>
      </p:grpSp>
      <p:grpSp>
        <p:nvGrpSpPr>
          <p:cNvPr id="22" name="组合 21"/>
          <p:cNvGrpSpPr/>
          <p:nvPr/>
        </p:nvGrpSpPr>
        <p:grpSpPr>
          <a:xfrm>
            <a:off x="7983082" y="3961001"/>
            <a:ext cx="3388995" cy="2026285"/>
            <a:chOff x="2390779" y="710851"/>
            <a:chExt cx="3388995" cy="2026285"/>
          </a:xfrm>
        </p:grpSpPr>
        <p:sp>
          <p:nvSpPr>
            <p:cNvPr id="23" name="文本框 22"/>
            <p:cNvSpPr txBox="1"/>
            <p:nvPr/>
          </p:nvSpPr>
          <p:spPr>
            <a:xfrm>
              <a:off x="2390779" y="710851"/>
              <a:ext cx="2931160" cy="460375"/>
            </a:xfrm>
            <a:prstGeom prst="rect">
              <a:avLst/>
            </a:prstGeom>
            <a:noFill/>
          </p:spPr>
          <p:txBody>
            <a:bodyPr wrap="none" rtlCol="0">
              <a:spAutoFit/>
            </a:bodyPr>
            <a:lstStyle/>
            <a:p>
              <a:pPr algn="r"/>
              <a:r>
                <a:rPr lang="zh-CN" altLang="en-US" sz="2400" b="1" spc="300" dirty="0">
                  <a:gradFill flip="none" rotWithShape="1">
                    <a:gsLst>
                      <a:gs pos="15000">
                        <a:srgbClr val="323232"/>
                      </a:gs>
                      <a:gs pos="0">
                        <a:schemeClr val="accent1">
                          <a:lumMod val="5000"/>
                          <a:lumOff val="95000"/>
                          <a:alpha val="0"/>
                        </a:schemeClr>
                      </a:gs>
                      <a:gs pos="100000">
                        <a:srgbClr val="323232"/>
                      </a:gs>
                    </a:gsLst>
                    <a:lin ang="0" scaled="1"/>
                    <a:tileRect/>
                  </a:gradFill>
                  <a:latin typeface="微软雅黑 Light" panose="020B0502040204020203" pitchFamily="34" charset="-122"/>
                  <a:ea typeface="微软雅黑 Light" panose="020B0502040204020203" pitchFamily="34" charset="-122"/>
                </a:rPr>
                <a:t>数据管理保障安全</a:t>
              </a:r>
              <a:endParaRPr lang="zh-CN" altLang="en-US" sz="2400" b="1" spc="300" dirty="0">
                <a:gradFill flip="none" rotWithShape="1">
                  <a:gsLst>
                    <a:gs pos="15000">
                      <a:srgbClr val="323232"/>
                    </a:gs>
                    <a:gs pos="0">
                      <a:schemeClr val="accent1">
                        <a:lumMod val="5000"/>
                        <a:lumOff val="95000"/>
                        <a:alpha val="0"/>
                      </a:schemeClr>
                    </a:gs>
                    <a:gs pos="100000">
                      <a:srgbClr val="323232"/>
                    </a:gs>
                  </a:gsLst>
                  <a:lin ang="0" scaled="1"/>
                  <a:tileRect/>
                </a:gradFill>
                <a:latin typeface="微软雅黑 Light" panose="020B0502040204020203" pitchFamily="34" charset="-122"/>
                <a:ea typeface="微软雅黑 Light" panose="020B0502040204020203" pitchFamily="34" charset="-122"/>
              </a:endParaRPr>
            </a:p>
          </p:txBody>
        </p:sp>
        <p:sp>
          <p:nvSpPr>
            <p:cNvPr id="24" name="文本框 23"/>
            <p:cNvSpPr txBox="1"/>
            <p:nvPr/>
          </p:nvSpPr>
          <p:spPr>
            <a:xfrm>
              <a:off x="2478409" y="1171226"/>
              <a:ext cx="3301365" cy="1565910"/>
            </a:xfrm>
            <a:prstGeom prst="rect">
              <a:avLst/>
            </a:prstGeom>
            <a:noFill/>
          </p:spPr>
          <p:txBody>
            <a:bodyPr wrap="square" rtlCol="0">
              <a:spAutoFit/>
            </a:bodyPr>
            <a:lstStyle/>
            <a:p>
              <a:pPr>
                <a:lnSpc>
                  <a:spcPct val="120000"/>
                </a:lnSpc>
              </a:pP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利用</a:t>
              </a: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 MicroSD </a:t>
              </a: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卡</a:t>
              </a: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 SPI </a:t>
              </a: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接口插座存储监控记录、</a:t>
              </a: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NFC </a:t>
              </a: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特征码、人员出入信息等数据，确保数据的长期保存和安全性，为门禁管理提供数据支持，方便后续查询、分析和追溯。</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pic>
        <p:nvPicPr>
          <p:cNvPr id="4" name="Picture 3"/>
          <p:cNvPicPr>
            <a:picLocks noChangeAspect="1"/>
          </p:cNvPicPr>
          <p:nvPr/>
        </p:nvPicPr>
        <p:blipFill>
          <a:blip r:embed="rId1"/>
          <a:stretch>
            <a:fillRect/>
          </a:stretch>
        </p:blipFill>
        <p:spPr>
          <a:xfrm>
            <a:off x="4429125" y="1771650"/>
            <a:ext cx="3333750" cy="33147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文本框 1"/>
          <p:cNvSpPr txBox="1"/>
          <p:nvPr/>
        </p:nvSpPr>
        <p:spPr>
          <a:xfrm>
            <a:off x="3556000" y="3248660"/>
            <a:ext cx="5080000" cy="360680"/>
          </a:xfrm>
          <a:prstGeom prst="rect">
            <a:avLst/>
          </a:prstGeom>
        </p:spPr>
        <p:txBody>
          <a:bodyPr>
            <a:spAutoFit/>
          </a:bodyPr>
          <a:p>
            <a:pPr marL="0" indent="0">
              <a:lnSpc>
                <a:spcPts val="2100"/>
              </a:lnSpc>
              <a:spcBef>
                <a:spcPts val="2100"/>
              </a:spcBef>
              <a:spcAft>
                <a:spcPts val="900"/>
              </a:spcAft>
            </a:pPr>
            <a:r>
              <a:rPr lang="zh-CN" altLang="en-US" sz="1600" b="1" i="0">
                <a:solidFill>
                  <a:srgbClr val="000000"/>
                </a:solidFill>
                <a:latin typeface="Inter"/>
                <a:ea typeface="Inter"/>
              </a:rPr>
              <a:t>设计思路</a:t>
            </a:r>
            <a:endParaRPr lang="zh-CN" altLang="en-US" sz="1600" b="1" i="0">
              <a:solidFill>
                <a:srgbClr val="000000"/>
              </a:solidFill>
              <a:latin typeface="Inter"/>
              <a:ea typeface="Inter"/>
            </a:endParaRPr>
          </a:p>
        </p:txBody>
      </p:sp>
    </p:spTree>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635000" y="-2032000"/>
            <a:ext cx="10922000" cy="10922000"/>
            <a:chOff x="635000" y="-2032000"/>
            <a:chExt cx="10922000" cy="10922000"/>
          </a:xfrm>
        </p:grpSpPr>
        <p:sp>
          <p:nvSpPr>
            <p:cNvPr id="26" name="椭圆 25"/>
            <p:cNvSpPr/>
            <p:nvPr/>
          </p:nvSpPr>
          <p:spPr>
            <a:xfrm>
              <a:off x="4320822" y="1653822"/>
              <a:ext cx="3550355" cy="3550355"/>
            </a:xfrm>
            <a:prstGeom prst="ellipse">
              <a:avLst/>
            </a:prstGeom>
            <a:noFill/>
            <a:ln w="6350" cap="flat" cmpd="sng" algn="ctr">
              <a:solidFill>
                <a:schemeClr val="bg1">
                  <a:lumMod val="77778"/>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椭圆 26"/>
            <p:cNvSpPr/>
            <p:nvPr/>
          </p:nvSpPr>
          <p:spPr>
            <a:xfrm>
              <a:off x="3860095" y="1193094"/>
              <a:ext cx="4471811" cy="4471811"/>
            </a:xfrm>
            <a:prstGeom prst="ellipse">
              <a:avLst/>
            </a:prstGeom>
            <a:noFill/>
            <a:ln w="6350" cap="flat" cmpd="sng" algn="ctr">
              <a:solidFill>
                <a:schemeClr val="bg1">
                  <a:lumMod val="80556"/>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椭圆 27"/>
            <p:cNvSpPr/>
            <p:nvPr/>
          </p:nvSpPr>
          <p:spPr>
            <a:xfrm>
              <a:off x="3399367" y="732367"/>
              <a:ext cx="5393267" cy="5393267"/>
            </a:xfrm>
            <a:prstGeom prst="ellipse">
              <a:avLst/>
            </a:prstGeom>
            <a:noFill/>
            <a:ln w="6350" cap="flat" cmpd="sng" algn="ctr">
              <a:solidFill>
                <a:schemeClr val="bg1">
                  <a:lumMod val="83333"/>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椭圆 28"/>
            <p:cNvSpPr/>
            <p:nvPr/>
          </p:nvSpPr>
          <p:spPr>
            <a:xfrm>
              <a:off x="2938639" y="271639"/>
              <a:ext cx="6314722" cy="6314722"/>
            </a:xfrm>
            <a:prstGeom prst="ellipse">
              <a:avLst/>
            </a:prstGeom>
            <a:noFill/>
            <a:ln w="6350" cap="flat" cmpd="sng" algn="ctr">
              <a:solidFill>
                <a:schemeClr val="bg1">
                  <a:lumMod val="86111"/>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椭圆 29"/>
            <p:cNvSpPr/>
            <p:nvPr/>
          </p:nvSpPr>
          <p:spPr>
            <a:xfrm>
              <a:off x="2477911" y="-189089"/>
              <a:ext cx="7236178" cy="7236178"/>
            </a:xfrm>
            <a:prstGeom prst="ellipse">
              <a:avLst/>
            </a:prstGeom>
            <a:noFill/>
            <a:ln w="6350" cap="flat" cmpd="sng" algn="ctr">
              <a:solidFill>
                <a:schemeClr val="bg1">
                  <a:lumMod val="88889"/>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椭圆 30"/>
            <p:cNvSpPr/>
            <p:nvPr/>
          </p:nvSpPr>
          <p:spPr>
            <a:xfrm>
              <a:off x="2017183" y="-649817"/>
              <a:ext cx="8157633" cy="8157633"/>
            </a:xfrm>
            <a:prstGeom prst="ellipse">
              <a:avLst/>
            </a:prstGeom>
            <a:noFill/>
            <a:ln w="6350" cap="flat" cmpd="sng" algn="ctr">
              <a:solidFill>
                <a:schemeClr val="bg1">
                  <a:lumMod val="9166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椭圆 31"/>
            <p:cNvSpPr/>
            <p:nvPr/>
          </p:nvSpPr>
          <p:spPr>
            <a:xfrm>
              <a:off x="1556456" y="-1110544"/>
              <a:ext cx="9079089" cy="9079089"/>
            </a:xfrm>
            <a:prstGeom prst="ellipse">
              <a:avLst/>
            </a:prstGeom>
            <a:noFill/>
            <a:ln w="6350" cap="flat" cmpd="sng" algn="ctr">
              <a:solidFill>
                <a:schemeClr val="bg1">
                  <a:lumMod val="94444"/>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椭圆 32"/>
            <p:cNvSpPr/>
            <p:nvPr/>
          </p:nvSpPr>
          <p:spPr>
            <a:xfrm>
              <a:off x="1095728" y="-1571272"/>
              <a:ext cx="10000545" cy="10000545"/>
            </a:xfrm>
            <a:prstGeom prst="ellipse">
              <a:avLst/>
            </a:prstGeom>
            <a:noFill/>
            <a:ln w="6350" cap="flat" cmpd="sng" algn="ctr">
              <a:solidFill>
                <a:schemeClr val="bg1">
                  <a:lumMod val="97222"/>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 name="椭圆 4"/>
            <p:cNvSpPr/>
            <p:nvPr/>
          </p:nvSpPr>
          <p:spPr>
            <a:xfrm>
              <a:off x="635000" y="-2032000"/>
              <a:ext cx="10922000" cy="1092200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767576" y="732172"/>
            <a:ext cx="3274695" cy="2730520"/>
            <a:chOff x="1441735" y="747847"/>
            <a:chExt cx="3274695" cy="2730520"/>
          </a:xfrm>
        </p:grpSpPr>
        <p:sp>
          <p:nvSpPr>
            <p:cNvPr id="36" name="文本框 35"/>
            <p:cNvSpPr txBox="1"/>
            <p:nvPr/>
          </p:nvSpPr>
          <p:spPr>
            <a:xfrm>
              <a:off x="1441735" y="747847"/>
              <a:ext cx="3274695" cy="460375"/>
            </a:xfrm>
            <a:prstGeom prst="rect">
              <a:avLst/>
            </a:prstGeom>
            <a:noFill/>
          </p:spPr>
          <p:txBody>
            <a:bodyPr wrap="none" rtlCol="0">
              <a:spAutoFit/>
            </a:bodyPr>
            <a:lstStyle/>
            <a:p>
              <a:pPr algn="r"/>
              <a:r>
                <a:rPr lang="zh-CN" altLang="en-US" sz="2400" b="1" spc="300" dirty="0">
                  <a:gradFill>
                    <a:gsLst>
                      <a:gs pos="16000">
                        <a:srgbClr val="323232"/>
                      </a:gs>
                      <a:gs pos="0">
                        <a:schemeClr val="accent1">
                          <a:lumMod val="5000"/>
                          <a:lumOff val="95000"/>
                          <a:alpha val="0"/>
                        </a:schemeClr>
                      </a:gs>
                      <a:gs pos="100000">
                        <a:srgbClr val="323232"/>
                      </a:gs>
                    </a:gsLst>
                    <a:lin ang="10800000" scaled="1"/>
                  </a:gradFill>
                  <a:latin typeface="微软雅黑 Light" panose="020B0502040204020203" pitchFamily="34" charset="-122"/>
                  <a:ea typeface="微软雅黑 Light" panose="020B0502040204020203" pitchFamily="34" charset="-122"/>
                </a:rPr>
                <a:t>硬件选型与电路设计</a:t>
              </a:r>
              <a:endParaRPr lang="zh-CN" altLang="en-US" sz="2400" b="1" spc="300" dirty="0">
                <a:gradFill>
                  <a:gsLst>
                    <a:gs pos="16000">
                      <a:srgbClr val="323232"/>
                    </a:gs>
                    <a:gs pos="0">
                      <a:schemeClr val="accent1">
                        <a:lumMod val="5000"/>
                        <a:lumOff val="95000"/>
                        <a:alpha val="0"/>
                      </a:schemeClr>
                    </a:gs>
                    <a:gs pos="100000">
                      <a:srgbClr val="323232"/>
                    </a:gs>
                  </a:gsLst>
                  <a:lin ang="10800000" scaled="1"/>
                </a:gradFill>
                <a:latin typeface="微软雅黑 Light" panose="020B0502040204020203" pitchFamily="34" charset="-122"/>
                <a:ea typeface="微软雅黑 Light" panose="020B0502040204020203" pitchFamily="34" charset="-122"/>
              </a:endParaRPr>
            </a:p>
          </p:txBody>
        </p:sp>
        <p:sp>
          <p:nvSpPr>
            <p:cNvPr id="37" name="文本框 36"/>
            <p:cNvSpPr txBox="1"/>
            <p:nvPr/>
          </p:nvSpPr>
          <p:spPr>
            <a:xfrm>
              <a:off x="2006601" y="1171412"/>
              <a:ext cx="2573203" cy="2306955"/>
            </a:xfrm>
            <a:prstGeom prst="rect">
              <a:avLst/>
            </a:prstGeom>
            <a:noFill/>
          </p:spPr>
          <p:txBody>
            <a:bodyPr wrap="square" rtlCol="0">
              <a:spAutoFit/>
            </a:bodyPr>
            <a:lstStyle/>
            <a:p>
              <a:pPr algn="r">
                <a:lnSpc>
                  <a:spcPct val="150000"/>
                </a:lnSpc>
              </a:pP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选用</a:t>
              </a: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 ESP32-S3-DevKitC-12 </a:t>
              </a: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作为主控芯片，是因其具备强大的通信与处理能力。在电路设计上，</a:t>
              </a: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 NFC </a:t>
              </a: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模块的</a:t>
              </a: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 SDA</a:t>
              </a: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SCL </a:t>
              </a: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引脚接上拉电阻，保障通信稳定</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grpSp>
        <p:nvGrpSpPr>
          <p:cNvPr id="38" name="组合 37"/>
          <p:cNvGrpSpPr/>
          <p:nvPr/>
        </p:nvGrpSpPr>
        <p:grpSpPr>
          <a:xfrm>
            <a:off x="681506" y="3855924"/>
            <a:ext cx="3179073" cy="3389100"/>
            <a:chOff x="1545874" y="259750"/>
            <a:chExt cx="3179073" cy="3389100"/>
          </a:xfrm>
        </p:grpSpPr>
        <p:sp>
          <p:nvSpPr>
            <p:cNvPr id="39" name="文本框 38"/>
            <p:cNvSpPr txBox="1"/>
            <p:nvPr/>
          </p:nvSpPr>
          <p:spPr>
            <a:xfrm>
              <a:off x="2064750" y="259750"/>
              <a:ext cx="2587625" cy="460375"/>
            </a:xfrm>
            <a:prstGeom prst="rect">
              <a:avLst/>
            </a:prstGeom>
            <a:noFill/>
          </p:spPr>
          <p:txBody>
            <a:bodyPr wrap="none" rtlCol="0">
              <a:spAutoFit/>
            </a:bodyPr>
            <a:lstStyle/>
            <a:p>
              <a:pPr algn="r"/>
              <a:r>
                <a:rPr lang="zh-CN" altLang="en-US" sz="2400" b="1" spc="300" dirty="0">
                  <a:gradFill>
                    <a:gsLst>
                      <a:gs pos="16000">
                        <a:srgbClr val="323232"/>
                      </a:gs>
                      <a:gs pos="3000">
                        <a:schemeClr val="accent1">
                          <a:lumMod val="5000"/>
                          <a:lumOff val="95000"/>
                          <a:alpha val="0"/>
                        </a:schemeClr>
                      </a:gs>
                      <a:gs pos="100000">
                        <a:srgbClr val="323232"/>
                      </a:gs>
                    </a:gsLst>
                    <a:lin ang="10800000" scaled="1"/>
                  </a:gradFill>
                  <a:latin typeface="微软雅黑 Light" panose="020B0502040204020203" pitchFamily="34" charset="-122"/>
                  <a:ea typeface="微软雅黑 Light" panose="020B0502040204020203" pitchFamily="34" charset="-122"/>
                </a:rPr>
                <a:t>软件模块化构建</a:t>
              </a:r>
              <a:endParaRPr lang="zh-CN" altLang="en-US" sz="2400" b="1" spc="300" dirty="0">
                <a:gradFill>
                  <a:gsLst>
                    <a:gs pos="16000">
                      <a:srgbClr val="323232"/>
                    </a:gs>
                    <a:gs pos="3000">
                      <a:schemeClr val="accent1">
                        <a:lumMod val="5000"/>
                        <a:lumOff val="95000"/>
                        <a:alpha val="0"/>
                      </a:schemeClr>
                    </a:gs>
                    <a:gs pos="100000">
                      <a:srgbClr val="323232"/>
                    </a:gs>
                  </a:gsLst>
                  <a:lin ang="10800000" scaled="1"/>
                </a:gradFill>
                <a:latin typeface="微软雅黑 Light" panose="020B0502040204020203" pitchFamily="34" charset="-122"/>
                <a:ea typeface="微软雅黑 Light" panose="020B0502040204020203" pitchFamily="34" charset="-122"/>
              </a:endParaRPr>
            </a:p>
          </p:txBody>
        </p:sp>
        <p:sp>
          <p:nvSpPr>
            <p:cNvPr id="40" name="文本框 39"/>
            <p:cNvSpPr txBox="1"/>
            <p:nvPr/>
          </p:nvSpPr>
          <p:spPr>
            <a:xfrm>
              <a:off x="1545874" y="972325"/>
              <a:ext cx="3179073" cy="2676525"/>
            </a:xfrm>
            <a:prstGeom prst="rect">
              <a:avLst/>
            </a:prstGeom>
            <a:noFill/>
          </p:spPr>
          <p:txBody>
            <a:bodyPr wrap="square" rtlCol="0">
              <a:spAutoFit/>
            </a:bodyPr>
            <a:lstStyle/>
            <a:p>
              <a:pPr algn="r">
                <a:lnSpc>
                  <a:spcPct val="150000"/>
                </a:lnSpc>
              </a:pP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将软件系统拆解为多个功能明确的模块，如</a:t>
              </a: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 Wi-Fi</a:t>
              </a: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NFC</a:t>
              </a: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、人脸识别、存储和微信小程序模块等。模块间相互协作，通过清晰的接口进行数据交互，增强代码的可读性、可维护性与扩展性。</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a:p>
              <a:pPr algn="r">
                <a:lnSpc>
                  <a:spcPct val="150000"/>
                </a:lnSpc>
              </a:pP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grpSp>
        <p:nvGrpSpPr>
          <p:cNvPr id="19" name="组合 18"/>
          <p:cNvGrpSpPr/>
          <p:nvPr/>
        </p:nvGrpSpPr>
        <p:grpSpPr>
          <a:xfrm>
            <a:off x="7914990" y="620426"/>
            <a:ext cx="2954656" cy="2986918"/>
            <a:chOff x="3003412" y="733747"/>
            <a:chExt cx="2954656" cy="2986918"/>
          </a:xfrm>
        </p:grpSpPr>
        <p:sp>
          <p:nvSpPr>
            <p:cNvPr id="20" name="文本框 19"/>
            <p:cNvSpPr txBox="1"/>
            <p:nvPr/>
          </p:nvSpPr>
          <p:spPr>
            <a:xfrm>
              <a:off x="3370443" y="733747"/>
              <a:ext cx="2587625" cy="460375"/>
            </a:xfrm>
            <a:prstGeom prst="rect">
              <a:avLst/>
            </a:prstGeom>
            <a:noFill/>
          </p:spPr>
          <p:txBody>
            <a:bodyPr wrap="none" rtlCol="0">
              <a:spAutoFit/>
            </a:bodyPr>
            <a:lstStyle/>
            <a:p>
              <a:pPr algn="r"/>
              <a:r>
                <a:rPr lang="zh-CN" altLang="en-US" sz="2400" b="1" spc="300" dirty="0">
                  <a:gradFill flip="none" rotWithShape="1">
                    <a:gsLst>
                      <a:gs pos="15000">
                        <a:srgbClr val="323232"/>
                      </a:gs>
                      <a:gs pos="0">
                        <a:schemeClr val="accent1">
                          <a:lumMod val="5000"/>
                          <a:lumOff val="95000"/>
                          <a:alpha val="0"/>
                        </a:schemeClr>
                      </a:gs>
                      <a:gs pos="100000">
                        <a:srgbClr val="323232"/>
                      </a:gs>
                    </a:gsLst>
                    <a:lin ang="0" scaled="1"/>
                    <a:tileRect/>
                  </a:gradFill>
                  <a:latin typeface="微软雅黑 Light" panose="020B0502040204020203" pitchFamily="34" charset="-122"/>
                  <a:ea typeface="微软雅黑 Light" panose="020B0502040204020203" pitchFamily="34" charset="-122"/>
                </a:rPr>
                <a:t>算法优化与应用</a:t>
              </a:r>
              <a:endParaRPr lang="zh-CN" altLang="en-US" sz="2400" b="1" spc="300" dirty="0">
                <a:gradFill flip="none" rotWithShape="1">
                  <a:gsLst>
                    <a:gs pos="15000">
                      <a:srgbClr val="323232"/>
                    </a:gs>
                    <a:gs pos="0">
                      <a:schemeClr val="accent1">
                        <a:lumMod val="5000"/>
                        <a:lumOff val="95000"/>
                        <a:alpha val="0"/>
                      </a:schemeClr>
                    </a:gs>
                    <a:gs pos="100000">
                      <a:srgbClr val="323232"/>
                    </a:gs>
                  </a:gsLst>
                  <a:lin ang="0" scaled="1"/>
                  <a:tileRect/>
                </a:gradFill>
                <a:latin typeface="微软雅黑 Light" panose="020B0502040204020203" pitchFamily="34" charset="-122"/>
                <a:ea typeface="微软雅黑 Light" panose="020B0502040204020203" pitchFamily="34" charset="-122"/>
              </a:endParaRPr>
            </a:p>
          </p:txBody>
        </p:sp>
        <p:sp>
          <p:nvSpPr>
            <p:cNvPr id="21" name="文本框 20"/>
            <p:cNvSpPr txBox="1"/>
            <p:nvPr/>
          </p:nvSpPr>
          <p:spPr>
            <a:xfrm>
              <a:off x="3003412" y="1269565"/>
              <a:ext cx="2573203" cy="2451100"/>
            </a:xfrm>
            <a:prstGeom prst="rect">
              <a:avLst/>
            </a:prstGeom>
            <a:noFill/>
          </p:spPr>
          <p:txBody>
            <a:bodyPr wrap="square" rtlCol="0">
              <a:spAutoFit/>
            </a:bodyPr>
            <a:lstStyle/>
            <a:p>
              <a:pPr>
                <a:lnSpc>
                  <a:spcPct val="120000"/>
                </a:lnSpc>
              </a:pP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人脸识别模块借助 OpenCV 库的算法，结合 K210 芯片特性，运用图像预处理技术改善光照影响，利用多角度特征提取和多尺度匹配技术，提升复杂场景下的识别准确率，确保门禁系统的安全性。</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grpSp>
        <p:nvGrpSpPr>
          <p:cNvPr id="22" name="组合 21"/>
          <p:cNvGrpSpPr/>
          <p:nvPr/>
        </p:nvGrpSpPr>
        <p:grpSpPr>
          <a:xfrm>
            <a:off x="8197114" y="3855591"/>
            <a:ext cx="2758153" cy="2912296"/>
            <a:chOff x="2478446" y="710216"/>
            <a:chExt cx="2758153" cy="2912296"/>
          </a:xfrm>
        </p:grpSpPr>
        <p:sp>
          <p:nvSpPr>
            <p:cNvPr id="23" name="文本框 22"/>
            <p:cNvSpPr txBox="1"/>
            <p:nvPr/>
          </p:nvSpPr>
          <p:spPr>
            <a:xfrm>
              <a:off x="2836549" y="710216"/>
              <a:ext cx="2244090" cy="460375"/>
            </a:xfrm>
            <a:prstGeom prst="rect">
              <a:avLst/>
            </a:prstGeom>
            <a:noFill/>
          </p:spPr>
          <p:txBody>
            <a:bodyPr wrap="none" rtlCol="0">
              <a:spAutoFit/>
            </a:bodyPr>
            <a:lstStyle/>
            <a:p>
              <a:pPr algn="r"/>
              <a:r>
                <a:rPr lang="zh-CN" altLang="en-US" sz="2400" b="1" spc="300" dirty="0">
                  <a:gradFill flip="none" rotWithShape="1">
                    <a:gsLst>
                      <a:gs pos="15000">
                        <a:srgbClr val="323232"/>
                      </a:gs>
                      <a:gs pos="0">
                        <a:schemeClr val="accent1">
                          <a:lumMod val="5000"/>
                          <a:lumOff val="95000"/>
                          <a:alpha val="0"/>
                        </a:schemeClr>
                      </a:gs>
                      <a:gs pos="100000">
                        <a:srgbClr val="323232"/>
                      </a:gs>
                    </a:gsLst>
                    <a:lin ang="0" scaled="1"/>
                    <a:tileRect/>
                  </a:gradFill>
                  <a:latin typeface="微软雅黑 Light" panose="020B0502040204020203" pitchFamily="34" charset="-122"/>
                  <a:ea typeface="微软雅黑 Light" panose="020B0502040204020203" pitchFamily="34" charset="-122"/>
                </a:rPr>
                <a:t>用户交互设计</a:t>
              </a:r>
              <a:endParaRPr lang="zh-CN" altLang="en-US" sz="2400" b="1" spc="300" dirty="0">
                <a:gradFill flip="none" rotWithShape="1">
                  <a:gsLst>
                    <a:gs pos="15000">
                      <a:srgbClr val="323232"/>
                    </a:gs>
                    <a:gs pos="0">
                      <a:schemeClr val="accent1">
                        <a:lumMod val="5000"/>
                        <a:lumOff val="95000"/>
                        <a:alpha val="0"/>
                      </a:schemeClr>
                    </a:gs>
                    <a:gs pos="100000">
                      <a:srgbClr val="323232"/>
                    </a:gs>
                  </a:gsLst>
                  <a:lin ang="0" scaled="1"/>
                  <a:tileRect/>
                </a:gradFill>
                <a:latin typeface="微软雅黑 Light" panose="020B0502040204020203" pitchFamily="34" charset="-122"/>
                <a:ea typeface="微软雅黑 Light" panose="020B0502040204020203" pitchFamily="34" charset="-122"/>
              </a:endParaRPr>
            </a:p>
          </p:txBody>
        </p:sp>
        <p:sp>
          <p:nvSpPr>
            <p:cNvPr id="24" name="文本框 23"/>
            <p:cNvSpPr txBox="1"/>
            <p:nvPr/>
          </p:nvSpPr>
          <p:spPr>
            <a:xfrm>
              <a:off x="2478446" y="1171412"/>
              <a:ext cx="2758153" cy="2451100"/>
            </a:xfrm>
            <a:prstGeom prst="rect">
              <a:avLst/>
            </a:prstGeom>
            <a:noFill/>
          </p:spPr>
          <p:txBody>
            <a:bodyPr wrap="square" rtlCol="0">
              <a:spAutoFit/>
            </a:bodyPr>
            <a:lstStyle/>
            <a:p>
              <a:pPr>
                <a:lnSpc>
                  <a:spcPct val="120000"/>
                </a:lnSpc>
              </a:pP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rPr>
                <a:t>运用微信小程序开发框架，调用原生接口实现丰富功能，如远程控制门禁、接收报警信息等。注重界面设计的简洁直观，简化操作流程，提升用户使用体验，满足不同用户对门禁系统便捷操作的需求。</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pic>
        <p:nvPicPr>
          <p:cNvPr id="4" name="Picture 3"/>
          <p:cNvPicPr>
            <a:picLocks noChangeAspect="1"/>
          </p:cNvPicPr>
          <p:nvPr/>
        </p:nvPicPr>
        <p:blipFill>
          <a:blip r:embed="rId1"/>
          <a:stretch>
            <a:fillRect/>
          </a:stretch>
        </p:blipFill>
        <p:spPr>
          <a:xfrm>
            <a:off x="4429125" y="1771650"/>
            <a:ext cx="3333750" cy="33147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slow">
    <p:randomBar dir="vert"/>
  </p:transition>
  <p:timing>
    <p:tnLst>
      <p:par>
        <p:cTn id="1" dur="indefinite" restart="never" nodeType="tmRoot"/>
      </p:par>
    </p:tnLst>
  </p:timing>
</p:sld>
</file>

<file path=ppt/tags/tag1.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10.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100.xml><?xml version="1.0" encoding="utf-8"?>
<p:tagLst xmlns:p="http://schemas.openxmlformats.org/presentationml/2006/main">
  <p:tag name="KSO_WM_DIAGRAM_VIRTUALLY_FRAME" val="{&quot;height&quot;:318.974251968504,&quot;left&quot;:18.12440944881889,&quot;top&quot;:138.1888188976378,&quot;width&quot;:855.1}"/>
</p:tagLst>
</file>

<file path=ppt/tags/tag101.xml><?xml version="1.0" encoding="utf-8"?>
<p:tagLst xmlns:p="http://schemas.openxmlformats.org/presentationml/2006/main">
  <p:tag name="KSO_WM_DIAGRAM_VIRTUALLY_FRAME" val="{&quot;height&quot;:318.974251968504,&quot;left&quot;:18.12440944881889,&quot;top&quot;:138.1888188976378,&quot;width&quot;:855.1}"/>
</p:tagLst>
</file>

<file path=ppt/tags/tag102.xml><?xml version="1.0" encoding="utf-8"?>
<p:tagLst xmlns:p="http://schemas.openxmlformats.org/presentationml/2006/main">
  <p:tag name="KSO_WM_DIAGRAM_VIRTUALLY_FRAME" val="{&quot;height&quot;:318.974251968504,&quot;left&quot;:18.12440944881889,&quot;top&quot;:138.1888188976378,&quot;width&quot;:855.1}"/>
</p:tagLst>
</file>

<file path=ppt/tags/tag103.xml><?xml version="1.0" encoding="utf-8"?>
<p:tagLst xmlns:p="http://schemas.openxmlformats.org/presentationml/2006/main">
  <p:tag name="KSO_WM_DIAGRAM_VIRTUALLY_FRAME" val="{&quot;height&quot;:318.974251968504,&quot;left&quot;:18.12440944881889,&quot;top&quot;:138.1888188976378,&quot;width&quot;:855.1}"/>
</p:tagLst>
</file>

<file path=ppt/tags/tag104.xml><?xml version="1.0" encoding="utf-8"?>
<p:tagLst xmlns:p="http://schemas.openxmlformats.org/presentationml/2006/main">
  <p:tag name="KSO_WM_DIAGRAM_VIRTUALLY_FRAME" val="{&quot;height&quot;:318.974251968504,&quot;left&quot;:18.12440944881889,&quot;top&quot;:138.1888188976378,&quot;width&quot;:855.1}"/>
</p:tagLst>
</file>

<file path=ppt/tags/tag105.xml><?xml version="1.0" encoding="utf-8"?>
<p:tagLst xmlns:p="http://schemas.openxmlformats.org/presentationml/2006/main">
  <p:tag name="TABLE_ENDDRAG_ORIGIN_RECT" val="476*279"/>
  <p:tag name="TABLE_ENDDRAG_RECT" val="381*149*476*279"/>
</p:tagLst>
</file>

<file path=ppt/tags/tag106.xml><?xml version="1.0" encoding="utf-8"?>
<p:tagLst xmlns:p="http://schemas.openxmlformats.org/presentationml/2006/main">
  <p:tag name="KSO_WM_DIAGRAM_VIRTUALLY_FRAME" val="{&quot;height&quot;:318.974251968504,&quot;left&quot;:18.12440944881889,&quot;top&quot;:138.1888188976378,&quot;width&quot;:855.1}"/>
</p:tagLst>
</file>

<file path=ppt/tags/tag107.xml><?xml version="1.0" encoding="utf-8"?>
<p:tagLst xmlns:p="http://schemas.openxmlformats.org/presentationml/2006/main">
  <p:tag name="KSO_WM_DIAGRAM_VIRTUALLY_FRAME" val="{&quot;height&quot;:318.974251968504,&quot;left&quot;:18.12440944881889,&quot;top&quot;:138.1888188976378,&quot;width&quot;:855.1}"/>
</p:tagLst>
</file>

<file path=ppt/tags/tag108.xml><?xml version="1.0" encoding="utf-8"?>
<p:tagLst xmlns:p="http://schemas.openxmlformats.org/presentationml/2006/main">
  <p:tag name="ISPRING_PRESENTATION_TITLE" val="简约线条"/>
  <p:tag name="ISPRING_FIRST_PUBLISH" val="1"/>
  <p:tag name="commondata" val="eyJoZGlkIjoiM2NkMzE4NTlmMGUxNjNiODhiYjUzOGY0Zjc3MjVlMmMifQ=="/>
</p:tagLst>
</file>

<file path=ppt/tags/tag11.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12.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13.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14.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15.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16.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17.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18.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19.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2.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20.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21.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22.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23.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24.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25.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26.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27.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28.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29.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3.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30.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31.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32.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33.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34.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35.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36.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37.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38.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39.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4.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40.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41.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42.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43.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44.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45.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46.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47.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48.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49.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5.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50.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51.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52.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53.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54.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55.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56.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57.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58.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59.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6.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60.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61.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62.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63.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64.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65.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66.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67.xml><?xml version="1.0" encoding="utf-8"?>
<p:tagLst xmlns:p="http://schemas.openxmlformats.org/presentationml/2006/main">
  <p:tag name="KSO_WM_DIAGRAM_VIRTUALLY_FRAME" val="{&quot;height&quot;:318.974251968504,&quot;left&quot;:18.12440944881889,&quot;top&quot;:138.1888188976378,&quot;width&quot;:855.1}"/>
</p:tagLst>
</file>

<file path=ppt/tags/tag68.xml><?xml version="1.0" encoding="utf-8"?>
<p:tagLst xmlns:p="http://schemas.openxmlformats.org/presentationml/2006/main">
  <p:tag name="KSO_WM_DIAGRAM_VIRTUALLY_FRAME" val="{&quot;height&quot;:318.974251968504,&quot;left&quot;:18.12440944881889,&quot;top&quot;:138.1888188976378,&quot;width&quot;:855.1}"/>
</p:tagLst>
</file>

<file path=ppt/tags/tag69.xml><?xml version="1.0" encoding="utf-8"?>
<p:tagLst xmlns:p="http://schemas.openxmlformats.org/presentationml/2006/main">
  <p:tag name="KSO_WM_DIAGRAM_VIRTUALLY_FRAME" val="{&quot;height&quot;:318.974251968504,&quot;left&quot;:18.12440944881889,&quot;top&quot;:138.1888188976378,&quot;width&quot;:855.1}"/>
</p:tagLst>
</file>

<file path=ppt/tags/tag7.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70.xml><?xml version="1.0" encoding="utf-8"?>
<p:tagLst xmlns:p="http://schemas.openxmlformats.org/presentationml/2006/main">
  <p:tag name="KSO_WM_DIAGRAM_VIRTUALLY_FRAME" val="{&quot;height&quot;:318.974251968504,&quot;left&quot;:18.12440944881889,&quot;top&quot;:138.1888188976378,&quot;width&quot;:855.1}"/>
</p:tagLst>
</file>

<file path=ppt/tags/tag71.xml><?xml version="1.0" encoding="utf-8"?>
<p:tagLst xmlns:p="http://schemas.openxmlformats.org/presentationml/2006/main">
  <p:tag name="KSO_WM_DIAGRAM_VIRTUALLY_FRAME" val="{&quot;height&quot;:318.974251968504,&quot;left&quot;:18.12440944881889,&quot;top&quot;:138.1888188976378,&quot;width&quot;:855.1}"/>
</p:tagLst>
</file>

<file path=ppt/tags/tag72.xml><?xml version="1.0" encoding="utf-8"?>
<p:tagLst xmlns:p="http://schemas.openxmlformats.org/presentationml/2006/main">
  <p:tag name="KSO_WM_DIAGRAM_VIRTUALLY_FRAME" val="{&quot;height&quot;:318.974251968504,&quot;left&quot;:18.12440944881889,&quot;top&quot;:138.1888188976378,&quot;width&quot;:855.1}"/>
</p:tagLst>
</file>

<file path=ppt/tags/tag73.xml><?xml version="1.0" encoding="utf-8"?>
<p:tagLst xmlns:p="http://schemas.openxmlformats.org/presentationml/2006/main">
  <p:tag name="KSO_WM_DIAGRAM_VIRTUALLY_FRAME" val="{&quot;height&quot;:318.974251968504,&quot;left&quot;:18.12440944881889,&quot;top&quot;:138.1888188976378,&quot;width&quot;:855.1}"/>
</p:tagLst>
</file>

<file path=ppt/tags/tag74.xml><?xml version="1.0" encoding="utf-8"?>
<p:tagLst xmlns:p="http://schemas.openxmlformats.org/presentationml/2006/main">
  <p:tag name="KSO_WM_DIAGRAM_VIRTUALLY_FRAME" val="{&quot;height&quot;:318.974251968504,&quot;left&quot;:18.12440944881889,&quot;top&quot;:138.1888188976378,&quot;width&quot;:855.1}"/>
</p:tagLst>
</file>

<file path=ppt/tags/tag75.xml><?xml version="1.0" encoding="utf-8"?>
<p:tagLst xmlns:p="http://schemas.openxmlformats.org/presentationml/2006/main">
  <p:tag name="KSO_WM_DIAGRAM_VIRTUALLY_FRAME" val="{&quot;height&quot;:318.974251968504,&quot;left&quot;:18.12440944881889,&quot;top&quot;:138.1888188976378,&quot;width&quot;:855.1}"/>
</p:tagLst>
</file>

<file path=ppt/tags/tag76.xml><?xml version="1.0" encoding="utf-8"?>
<p:tagLst xmlns:p="http://schemas.openxmlformats.org/presentationml/2006/main">
  <p:tag name="KSO_WM_DIAGRAM_VIRTUALLY_FRAME" val="{&quot;height&quot;:318.974251968504,&quot;left&quot;:18.12440944881889,&quot;top&quot;:138.1888188976378,&quot;width&quot;:855.1}"/>
</p:tagLst>
</file>

<file path=ppt/tags/tag77.xml><?xml version="1.0" encoding="utf-8"?>
<p:tagLst xmlns:p="http://schemas.openxmlformats.org/presentationml/2006/main">
  <p:tag name="KSO_WM_DIAGRAM_VIRTUALLY_FRAME" val="{&quot;height&quot;:318.974251968504,&quot;left&quot;:18.12440944881889,&quot;top&quot;:138.1888188976378,&quot;width&quot;:855.1}"/>
</p:tagLst>
</file>

<file path=ppt/tags/tag78.xml><?xml version="1.0" encoding="utf-8"?>
<p:tagLst xmlns:p="http://schemas.openxmlformats.org/presentationml/2006/main">
  <p:tag name="KSO_WM_DIAGRAM_VIRTUALLY_FRAME" val="{&quot;height&quot;:318.974251968504,&quot;left&quot;:18.12440944881889,&quot;top&quot;:138.1888188976378,&quot;width&quot;:855.1}"/>
</p:tagLst>
</file>

<file path=ppt/tags/tag79.xml><?xml version="1.0" encoding="utf-8"?>
<p:tagLst xmlns:p="http://schemas.openxmlformats.org/presentationml/2006/main">
  <p:tag name="KSO_WM_DIAGRAM_VIRTUALLY_FRAME" val="{&quot;height&quot;:318.974251968504,&quot;left&quot;:18.12440944881889,&quot;top&quot;:138.1888188976378,&quot;width&quot;:855.1}"/>
</p:tagLst>
</file>

<file path=ppt/tags/tag8.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80.xml><?xml version="1.0" encoding="utf-8"?>
<p:tagLst xmlns:p="http://schemas.openxmlformats.org/presentationml/2006/main">
  <p:tag name="KSO_WM_DIAGRAM_VIRTUALLY_FRAME" val="{&quot;height&quot;:318.974251968504,&quot;left&quot;:18.12440944881889,&quot;top&quot;:138.1888188976378,&quot;width&quot;:855.1}"/>
</p:tagLst>
</file>

<file path=ppt/tags/tag81.xml><?xml version="1.0" encoding="utf-8"?>
<p:tagLst xmlns:p="http://schemas.openxmlformats.org/presentationml/2006/main">
  <p:tag name="KSO_WM_DIAGRAM_VIRTUALLY_FRAME" val="{&quot;height&quot;:318.974251968504,&quot;left&quot;:18.12440944881889,&quot;top&quot;:138.1888188976378,&quot;width&quot;:855.1}"/>
</p:tagLst>
</file>

<file path=ppt/tags/tag82.xml><?xml version="1.0" encoding="utf-8"?>
<p:tagLst xmlns:p="http://schemas.openxmlformats.org/presentationml/2006/main">
  <p:tag name="KSO_WM_DIAGRAM_VIRTUALLY_FRAME" val="{&quot;height&quot;:318.974251968504,&quot;left&quot;:18.12440944881889,&quot;top&quot;:138.1888188976378,&quot;width&quot;:855.1}"/>
</p:tagLst>
</file>

<file path=ppt/tags/tag83.xml><?xml version="1.0" encoding="utf-8"?>
<p:tagLst xmlns:p="http://schemas.openxmlformats.org/presentationml/2006/main">
  <p:tag name="KSO_WM_DIAGRAM_VIRTUALLY_FRAME" val="{&quot;height&quot;:318.974251968504,&quot;left&quot;:18.12440944881889,&quot;top&quot;:138.1888188976378,&quot;width&quot;:855.1}"/>
</p:tagLst>
</file>

<file path=ppt/tags/tag84.xml><?xml version="1.0" encoding="utf-8"?>
<p:tagLst xmlns:p="http://schemas.openxmlformats.org/presentationml/2006/main">
  <p:tag name="KSO_WM_DIAGRAM_VIRTUALLY_FRAME" val="{&quot;height&quot;:318.974251968504,&quot;left&quot;:18.12440944881889,&quot;top&quot;:138.1888188976378,&quot;width&quot;:855.1}"/>
</p:tagLst>
</file>

<file path=ppt/tags/tag85.xml><?xml version="1.0" encoding="utf-8"?>
<p:tagLst xmlns:p="http://schemas.openxmlformats.org/presentationml/2006/main">
  <p:tag name="KSO_WM_DIAGRAM_VIRTUALLY_FRAME" val="{&quot;height&quot;:318.974251968504,&quot;left&quot;:18.12440944881889,&quot;top&quot;:138.1888188976378,&quot;width&quot;:855.1}"/>
</p:tagLst>
</file>

<file path=ppt/tags/tag86.xml><?xml version="1.0" encoding="utf-8"?>
<p:tagLst xmlns:p="http://schemas.openxmlformats.org/presentationml/2006/main">
  <p:tag name="KSO_WM_DIAGRAM_VIRTUALLY_FRAME" val="{&quot;height&quot;:318.974251968504,&quot;left&quot;:18.12440944881889,&quot;top&quot;:138.1888188976378,&quot;width&quot;:855.1}"/>
</p:tagLst>
</file>

<file path=ppt/tags/tag87.xml><?xml version="1.0" encoding="utf-8"?>
<p:tagLst xmlns:p="http://schemas.openxmlformats.org/presentationml/2006/main">
  <p:tag name="KSO_WM_DIAGRAM_VIRTUALLY_FRAME" val="{&quot;height&quot;:318.974251968504,&quot;left&quot;:18.12440944881889,&quot;top&quot;:138.1888188976378,&quot;width&quot;:855.1}"/>
</p:tagLst>
</file>

<file path=ppt/tags/tag88.xml><?xml version="1.0" encoding="utf-8"?>
<p:tagLst xmlns:p="http://schemas.openxmlformats.org/presentationml/2006/main">
  <p:tag name="KSO_WM_DIAGRAM_VIRTUALLY_FRAME" val="{&quot;height&quot;:318.974251968504,&quot;left&quot;:18.12440944881889,&quot;top&quot;:138.1888188976378,&quot;width&quot;:855.1}"/>
</p:tagLst>
</file>

<file path=ppt/tags/tag89.xml><?xml version="1.0" encoding="utf-8"?>
<p:tagLst xmlns:p="http://schemas.openxmlformats.org/presentationml/2006/main">
  <p:tag name="KSO_WM_DIAGRAM_VIRTUALLY_FRAME" val="{&quot;height&quot;:318.974251968504,&quot;left&quot;:18.12440944881889,&quot;top&quot;:138.1888188976378,&quot;width&quot;:855.1}"/>
</p:tagLst>
</file>

<file path=ppt/tags/tag9.xml><?xml version="1.0" encoding="utf-8"?>
<p:tagLst xmlns:p="http://schemas.openxmlformats.org/presentationml/2006/main">
  <p:tag name="KSO_WM_DIAGRAM_VIRTUALLY_FRAME" val="{&quot;height&quot;:349.7688188976377,&quot;left&quot;:31.271811023622046,&quot;top&quot;:181.0655905511811,&quot;width&quot;:897.4563779527558}"/>
</p:tagLst>
</file>

<file path=ppt/tags/tag90.xml><?xml version="1.0" encoding="utf-8"?>
<p:tagLst xmlns:p="http://schemas.openxmlformats.org/presentationml/2006/main">
  <p:tag name="KSO_WM_DIAGRAM_VIRTUALLY_FRAME" val="{&quot;height&quot;:318.974251968504,&quot;left&quot;:18.12440944881889,&quot;top&quot;:138.1888188976378,&quot;width&quot;:855.1}"/>
</p:tagLst>
</file>

<file path=ppt/tags/tag91.xml><?xml version="1.0" encoding="utf-8"?>
<p:tagLst xmlns:p="http://schemas.openxmlformats.org/presentationml/2006/main">
  <p:tag name="KSO_WM_DIAGRAM_VIRTUALLY_FRAME" val="{&quot;height&quot;:318.974251968504,&quot;left&quot;:18.12440944881889,&quot;top&quot;:138.1888188976378,&quot;width&quot;:855.1}"/>
</p:tagLst>
</file>

<file path=ppt/tags/tag92.xml><?xml version="1.0" encoding="utf-8"?>
<p:tagLst xmlns:p="http://schemas.openxmlformats.org/presentationml/2006/main">
  <p:tag name="KSO_WM_DIAGRAM_VIRTUALLY_FRAME" val="{&quot;height&quot;:318.974251968504,&quot;left&quot;:18.12440944881889,&quot;top&quot;:138.1888188976378,&quot;width&quot;:855.1}"/>
</p:tagLst>
</file>

<file path=ppt/tags/tag93.xml><?xml version="1.0" encoding="utf-8"?>
<p:tagLst xmlns:p="http://schemas.openxmlformats.org/presentationml/2006/main">
  <p:tag name="TABLE_ENDDRAG_ORIGIN_RECT" val="445*241"/>
  <p:tag name="TABLE_ENDDRAG_RECT" val="420*153*445*241"/>
</p:tagLst>
</file>

<file path=ppt/tags/tag94.xml><?xml version="1.0" encoding="utf-8"?>
<p:tagLst xmlns:p="http://schemas.openxmlformats.org/presentationml/2006/main">
  <p:tag name="KSO_WM_DIAGRAM_VIRTUALLY_FRAME" val="{&quot;height&quot;:318.974251968504,&quot;left&quot;:18.12440944881889,&quot;top&quot;:138.1888188976378,&quot;width&quot;:855.1}"/>
</p:tagLst>
</file>

<file path=ppt/tags/tag95.xml><?xml version="1.0" encoding="utf-8"?>
<p:tagLst xmlns:p="http://schemas.openxmlformats.org/presentationml/2006/main">
  <p:tag name="KSO_WM_DIAGRAM_VIRTUALLY_FRAME" val="{&quot;height&quot;:318.974251968504,&quot;left&quot;:18.12440944881889,&quot;top&quot;:138.1888188976378,&quot;width&quot;:855.1}"/>
</p:tagLst>
</file>

<file path=ppt/tags/tag96.xml><?xml version="1.0" encoding="utf-8"?>
<p:tagLst xmlns:p="http://schemas.openxmlformats.org/presentationml/2006/main">
  <p:tag name="KSO_WM_DIAGRAM_VIRTUALLY_FRAME" val="{&quot;height&quot;:318.974251968504,&quot;left&quot;:18.12440944881889,&quot;top&quot;:138.1888188976378,&quot;width&quot;:855.1}"/>
</p:tagLst>
</file>

<file path=ppt/tags/tag97.xml><?xml version="1.0" encoding="utf-8"?>
<p:tagLst xmlns:p="http://schemas.openxmlformats.org/presentationml/2006/main">
  <p:tag name="KSO_WM_DIAGRAM_VIRTUALLY_FRAME" val="{&quot;height&quot;:318.974251968504,&quot;left&quot;:18.12440944881889,&quot;top&quot;:138.1888188976378,&quot;width&quot;:855.1}"/>
</p:tagLst>
</file>

<file path=ppt/tags/tag98.xml><?xml version="1.0" encoding="utf-8"?>
<p:tagLst xmlns:p="http://schemas.openxmlformats.org/presentationml/2006/main">
  <p:tag name="TABLE_ENDDRAG_ORIGIN_RECT" val="501*268"/>
  <p:tag name="TABLE_ENDDRAG_RECT" val="393*142*501*268"/>
</p:tagLst>
</file>

<file path=ppt/tags/tag99.xml><?xml version="1.0" encoding="utf-8"?>
<p:tagLst xmlns:p="http://schemas.openxmlformats.org/presentationml/2006/main">
  <p:tag name="KSO_WM_DIAGRAM_VIRTUALLY_FRAME" val="{&quot;height&quot;:318.974251968504,&quot;left&quot;:18.12440944881889,&quot;top&quot;:138.1888188976378,&quot;width&quot;:855.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8283</Words>
  <Application>WPS 演示</Application>
  <PresentationFormat>Widescreen</PresentationFormat>
  <Paragraphs>892</Paragraphs>
  <Slides>38</Slides>
  <Notes>26</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38</vt:i4>
      </vt:variant>
    </vt:vector>
  </HeadingPairs>
  <TitlesOfParts>
    <vt:vector size="54" baseType="lpstr">
      <vt:lpstr>Arial</vt:lpstr>
      <vt:lpstr>宋体</vt:lpstr>
      <vt:lpstr>Wingdings</vt:lpstr>
      <vt:lpstr>Calibri</vt:lpstr>
      <vt:lpstr>Calibri</vt:lpstr>
      <vt:lpstr>微软雅黑</vt:lpstr>
      <vt:lpstr>微软雅黑 Light</vt:lpstr>
      <vt:lpstr>等线</vt:lpstr>
      <vt:lpstr>Arial Unicode MS</vt:lpstr>
      <vt:lpstr>等线 Light</vt:lpstr>
      <vt:lpstr>Inter</vt:lpstr>
      <vt:lpstr>Gubbi</vt:lpstr>
      <vt:lpstr>仓耳今楷05-6763 W05</vt:lpstr>
      <vt:lpstr>楷体</vt:lpstr>
      <vt:lpstr>第一PPT，www.1ppt.com</vt:lpstr>
      <vt:lpstr>1_第一PPT，www.1ppt.com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极简线条</dc:title>
  <dc:creator>第一PPT</dc:creator>
  <cp:keywords>www.1ppt.com</cp:keywords>
  <dc:description>www.1ppt.com</dc:description>
  <cp:lastModifiedBy>scwu</cp:lastModifiedBy>
  <cp:revision>142</cp:revision>
  <dcterms:created xsi:type="dcterms:W3CDTF">2025-04-22T15:34:21Z</dcterms:created>
  <dcterms:modified xsi:type="dcterms:W3CDTF">2025-04-22T15:34:21Z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a2dafb3-132a-46b9-83a0-0e9a533a1d85_Enabled">
    <vt:lpwstr>true</vt:lpwstr>
  </property>
  <property fmtid="{D5CDD505-2E9C-101B-9397-08002B2CF9AE}" pid="3" name="MSIP_Label_9a2dafb3-132a-46b9-83a0-0e9a533a1d85_SetDate">
    <vt:lpwstr>2024-10-25T09:13:19Z</vt:lpwstr>
  </property>
  <property fmtid="{D5CDD505-2E9C-101B-9397-08002B2CF9AE}" pid="4" name="MSIP_Label_9a2dafb3-132a-46b9-83a0-0e9a533a1d85_Method">
    <vt:lpwstr>Standard</vt:lpwstr>
  </property>
  <property fmtid="{D5CDD505-2E9C-101B-9397-08002B2CF9AE}" pid="5" name="MSIP_Label_9a2dafb3-132a-46b9-83a0-0e9a533a1d85_Name">
    <vt:lpwstr>Datalogic Confidential Internal</vt:lpwstr>
  </property>
  <property fmtid="{D5CDD505-2E9C-101B-9397-08002B2CF9AE}" pid="6" name="MSIP_Label_9a2dafb3-132a-46b9-83a0-0e9a533a1d85_SiteId">
    <vt:lpwstr>fa92fa5a-de6c-4caf-a2ae-f13cb9d1c40a</vt:lpwstr>
  </property>
  <property fmtid="{D5CDD505-2E9C-101B-9397-08002B2CF9AE}" pid="7" name="MSIP_Label_9a2dafb3-132a-46b9-83a0-0e9a533a1d85_ActionId">
    <vt:lpwstr>11d14d68-c814-427c-bad7-c72eb303aaa3</vt:lpwstr>
  </property>
  <property fmtid="{D5CDD505-2E9C-101B-9397-08002B2CF9AE}" pid="8" name="MSIP_Label_9a2dafb3-132a-46b9-83a0-0e9a533a1d85_ContentBits">
    <vt:lpwstr>2</vt:lpwstr>
  </property>
  <property fmtid="{D5CDD505-2E9C-101B-9397-08002B2CF9AE}" pid="9" name="ClassificationContentMarkingFooterLocations">
    <vt:lpwstr>第一PPT，www.1ppt.com:8\Office 主题:8</vt:lpwstr>
  </property>
  <property fmtid="{D5CDD505-2E9C-101B-9397-08002B2CF9AE}" pid="10" name="ClassificationContentMarkingFooterText">
    <vt:lpwstr>INTERNAL Datalogic Confidential</vt:lpwstr>
  </property>
  <property fmtid="{D5CDD505-2E9C-101B-9397-08002B2CF9AE}" pid="11" name="ICV">
    <vt:lpwstr>E330E1086D6F080DFDB60768F7F65FAB_42</vt:lpwstr>
  </property>
  <property fmtid="{D5CDD505-2E9C-101B-9397-08002B2CF9AE}" pid="12" name="KSOProductBuildVer">
    <vt:lpwstr>2052-12.1.0.17900</vt:lpwstr>
  </property>
</Properties>
</file>